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7" r:id="rId2"/>
    <p:sldId id="264" r:id="rId3"/>
    <p:sldId id="265" r:id="rId4"/>
    <p:sldId id="266" r:id="rId5"/>
    <p:sldId id="258" r:id="rId6"/>
    <p:sldId id="267" r:id="rId7"/>
    <p:sldId id="268" r:id="rId8"/>
    <p:sldId id="270" r:id="rId9"/>
    <p:sldId id="269" r:id="rId10"/>
    <p:sldId id="271" r:id="rId11"/>
    <p:sldId id="259" r:id="rId12"/>
    <p:sldId id="273" r:id="rId13"/>
    <p:sldId id="274" r:id="rId14"/>
    <p:sldId id="275" r:id="rId15"/>
    <p:sldId id="260" r:id="rId16"/>
    <p:sldId id="277" r:id="rId17"/>
    <p:sldId id="276" r:id="rId18"/>
    <p:sldId id="278" r:id="rId19"/>
    <p:sldId id="261" r:id="rId20"/>
    <p:sldId id="279" r:id="rId21"/>
    <p:sldId id="280" r:id="rId22"/>
    <p:sldId id="281" r:id="rId23"/>
    <p:sldId id="262" r:id="rId24"/>
    <p:sldId id="282" r:id="rId25"/>
    <p:sldId id="283" r:id="rId26"/>
    <p:sldId id="284" r:id="rId27"/>
    <p:sldId id="285" r:id="rId28"/>
    <p:sldId id="263" r:id="rId29"/>
    <p:sldId id="287" r:id="rId30"/>
    <p:sldId id="286" r:id="rId31"/>
    <p:sldId id="301" r:id="rId32"/>
    <p:sldId id="304" r:id="rId33"/>
    <p:sldId id="306" r:id="rId34"/>
    <p:sldId id="307" r:id="rId35"/>
    <p:sldId id="305" r:id="rId36"/>
    <p:sldId id="308" r:id="rId37"/>
  </p:sldIdLst>
  <p:sldSz cx="9144000" cy="6858000" type="screen4x3"/>
  <p:notesSz cx="7102475" cy="1023302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6" autoAdjust="0"/>
    <p:restoredTop sz="96673" autoAdjust="0"/>
  </p:normalViewPr>
  <p:slideViewPr>
    <p:cSldViewPr>
      <p:cViewPr varScale="1">
        <p:scale>
          <a:sx n="103" d="100"/>
          <a:sy n="103" d="100"/>
        </p:scale>
        <p:origin x="183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0"/>
    </p:cViewPr>
  </p:sorterViewPr>
  <p:notesViewPr>
    <p:cSldViewPr>
      <p:cViewPr varScale="1">
        <p:scale>
          <a:sx n="70" d="100"/>
          <a:sy n="70" d="100"/>
        </p:scale>
        <p:origin x="406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AF19AC-AE27-4F73-C30C-1EE6CDAB696B}"/>
              </a:ext>
            </a:extLst>
          </p:cNvPr>
          <p:cNvSpPr>
            <a:spLocks noGrp="1"/>
          </p:cNvSpPr>
          <p:nvPr>
            <p:ph type="hdr" sz="quarter"/>
          </p:nvPr>
        </p:nvSpPr>
        <p:spPr>
          <a:xfrm>
            <a:off x="0" y="0"/>
            <a:ext cx="3077739" cy="511651"/>
          </a:xfrm>
          <a:prstGeom prst="rect">
            <a:avLst/>
          </a:prstGeom>
        </p:spPr>
        <p:txBody>
          <a:bodyPr vert="horz" lIns="94411" tIns="47206" rIns="94411" bIns="47206" rtlCol="0"/>
          <a:lstStyle>
            <a:lvl1pPr algn="l">
              <a:defRPr sz="1200" smtClean="0">
                <a:latin typeface="Arial" charset="0"/>
                <a:cs typeface="Arial" charset="0"/>
              </a:defRPr>
            </a:lvl1pPr>
          </a:lstStyle>
          <a:p>
            <a:pPr>
              <a:defRPr/>
            </a:pPr>
            <a:endParaRPr lang="en-US" sz="1000" dirty="0"/>
          </a:p>
        </p:txBody>
      </p:sp>
      <p:sp>
        <p:nvSpPr>
          <p:cNvPr id="3" name="Date Placeholder 2">
            <a:extLst>
              <a:ext uri="{FF2B5EF4-FFF2-40B4-BE49-F238E27FC236}">
                <a16:creationId xmlns:a16="http://schemas.microsoft.com/office/drawing/2014/main" id="{FBFCB0F6-F704-B802-4DAE-C0FD0AAFA37F}"/>
              </a:ext>
            </a:extLst>
          </p:cNvPr>
          <p:cNvSpPr>
            <a:spLocks noGrp="1"/>
          </p:cNvSpPr>
          <p:nvPr>
            <p:ph type="dt" sz="quarter" idx="1"/>
          </p:nvPr>
        </p:nvSpPr>
        <p:spPr>
          <a:xfrm>
            <a:off x="4023092" y="0"/>
            <a:ext cx="3077739" cy="511651"/>
          </a:xfrm>
          <a:prstGeom prst="rect">
            <a:avLst/>
          </a:prstGeom>
        </p:spPr>
        <p:txBody>
          <a:bodyPr vert="horz" lIns="94411" tIns="47206" rIns="94411" bIns="47206" rtlCol="0"/>
          <a:lstStyle>
            <a:lvl1pPr algn="r">
              <a:defRPr sz="1200" smtClean="0">
                <a:latin typeface="Arial" charset="0"/>
                <a:cs typeface="Arial" charset="0"/>
              </a:defRPr>
            </a:lvl1pPr>
          </a:lstStyle>
          <a:p>
            <a:pPr>
              <a:defRPr/>
            </a:pPr>
            <a:r>
              <a:rPr lang="en-US" sz="1000"/>
              <a:t>5/24/2026 am</a:t>
            </a:r>
          </a:p>
        </p:txBody>
      </p:sp>
      <p:sp>
        <p:nvSpPr>
          <p:cNvPr id="4" name="Footer Placeholder 3">
            <a:extLst>
              <a:ext uri="{FF2B5EF4-FFF2-40B4-BE49-F238E27FC236}">
                <a16:creationId xmlns:a16="http://schemas.microsoft.com/office/drawing/2014/main" id="{033C9742-AE5B-B9F3-6A0F-D155D4F13A91}"/>
              </a:ext>
            </a:extLst>
          </p:cNvPr>
          <p:cNvSpPr>
            <a:spLocks noGrp="1"/>
          </p:cNvSpPr>
          <p:nvPr>
            <p:ph type="ftr" sz="quarter" idx="2"/>
          </p:nvPr>
        </p:nvSpPr>
        <p:spPr>
          <a:xfrm>
            <a:off x="0" y="9719598"/>
            <a:ext cx="3077739" cy="511651"/>
          </a:xfrm>
          <a:prstGeom prst="rect">
            <a:avLst/>
          </a:prstGeom>
        </p:spPr>
        <p:txBody>
          <a:bodyPr vert="horz" lIns="94411" tIns="47206" rIns="94411" bIns="47206" rtlCol="0" anchor="b"/>
          <a:lstStyle>
            <a:lvl1pPr algn="l">
              <a:defRPr sz="1200" smtClean="0">
                <a:latin typeface="Arial" charset="0"/>
                <a:cs typeface="Arial" charset="0"/>
              </a:defRPr>
            </a:lvl1pPr>
          </a:lstStyle>
          <a:p>
            <a:pPr>
              <a:defRPr/>
            </a:pPr>
            <a:r>
              <a:rPr lang="en-US" sz="1000"/>
              <a:t>Randy Childs</a:t>
            </a:r>
          </a:p>
        </p:txBody>
      </p:sp>
      <p:sp>
        <p:nvSpPr>
          <p:cNvPr id="5" name="Slide Number Placeholder 4">
            <a:extLst>
              <a:ext uri="{FF2B5EF4-FFF2-40B4-BE49-F238E27FC236}">
                <a16:creationId xmlns:a16="http://schemas.microsoft.com/office/drawing/2014/main" id="{A31CA694-F2CF-0701-27CB-FB706FB80C05}"/>
              </a:ext>
            </a:extLst>
          </p:cNvPr>
          <p:cNvSpPr>
            <a:spLocks noGrp="1"/>
          </p:cNvSpPr>
          <p:nvPr>
            <p:ph type="sldNum" sz="quarter" idx="3"/>
          </p:nvPr>
        </p:nvSpPr>
        <p:spPr>
          <a:xfrm>
            <a:off x="4023092" y="9719598"/>
            <a:ext cx="3077739" cy="511651"/>
          </a:xfrm>
          <a:prstGeom prst="rect">
            <a:avLst/>
          </a:prstGeom>
        </p:spPr>
        <p:txBody>
          <a:bodyPr vert="horz" wrap="square" lIns="94411" tIns="47206" rIns="94411" bIns="47206" numCol="1" anchor="b" anchorCtr="0" compatLnSpc="1">
            <a:prstTxWarp prst="textNoShape">
              <a:avLst/>
            </a:prstTxWarp>
          </a:bodyPr>
          <a:lstStyle>
            <a:lvl1pPr algn="r">
              <a:defRPr sz="1200"/>
            </a:lvl1pPr>
          </a:lstStyle>
          <a:p>
            <a:fld id="{AAE5EDBE-D6B2-49FA-8249-FB3A1DD6FEFF}" type="slidenum">
              <a:rPr lang="en-US" altLang="en-US" sz="1000"/>
              <a:pPr/>
              <a:t>‹#›</a:t>
            </a:fld>
            <a:endParaRPr lang="en-US" altLang="en-US" sz="100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CC1A4D-2383-468D-C7FC-93B00AB54B23}"/>
              </a:ext>
            </a:extLst>
          </p:cNvPr>
          <p:cNvSpPr>
            <a:spLocks noGrp="1"/>
          </p:cNvSpPr>
          <p:nvPr>
            <p:ph type="hdr" sz="quarter"/>
          </p:nvPr>
        </p:nvSpPr>
        <p:spPr>
          <a:xfrm>
            <a:off x="0" y="0"/>
            <a:ext cx="3077739" cy="511651"/>
          </a:xfrm>
          <a:prstGeom prst="rect">
            <a:avLst/>
          </a:prstGeom>
        </p:spPr>
        <p:txBody>
          <a:bodyPr vert="horz" lIns="94411" tIns="47206" rIns="94411" bIns="47206" rtlCol="0"/>
          <a:lstStyle>
            <a:lvl1pPr algn="l">
              <a:defRPr sz="1200" smtClean="0">
                <a:latin typeface="Arial" charset="0"/>
                <a:cs typeface="Arial" charset="0"/>
              </a:defRPr>
            </a:lvl1pPr>
          </a:lstStyle>
          <a:p>
            <a:pPr>
              <a:defRPr/>
            </a:pPr>
            <a:r>
              <a:rPr lang="en-US"/>
              <a:t>Randy Childs</a:t>
            </a:r>
          </a:p>
        </p:txBody>
      </p:sp>
      <p:sp>
        <p:nvSpPr>
          <p:cNvPr id="3" name="Date Placeholder 2">
            <a:extLst>
              <a:ext uri="{FF2B5EF4-FFF2-40B4-BE49-F238E27FC236}">
                <a16:creationId xmlns:a16="http://schemas.microsoft.com/office/drawing/2014/main" id="{F53ADD6D-5A62-5497-9588-71E97377DE0E}"/>
              </a:ext>
            </a:extLst>
          </p:cNvPr>
          <p:cNvSpPr>
            <a:spLocks noGrp="1"/>
          </p:cNvSpPr>
          <p:nvPr>
            <p:ph type="dt" idx="1"/>
          </p:nvPr>
        </p:nvSpPr>
        <p:spPr>
          <a:xfrm>
            <a:off x="4023092" y="0"/>
            <a:ext cx="3077739" cy="511651"/>
          </a:xfrm>
          <a:prstGeom prst="rect">
            <a:avLst/>
          </a:prstGeom>
        </p:spPr>
        <p:txBody>
          <a:bodyPr vert="horz" lIns="94411" tIns="47206" rIns="94411" bIns="47206" rtlCol="0"/>
          <a:lstStyle>
            <a:lvl1pPr algn="r">
              <a:defRPr sz="1200" smtClean="0">
                <a:latin typeface="Arial" charset="0"/>
                <a:cs typeface="Arial" charset="0"/>
              </a:defRPr>
            </a:lvl1pPr>
          </a:lstStyle>
          <a:p>
            <a:pPr>
              <a:defRPr/>
            </a:pPr>
            <a:r>
              <a:rPr lang="en-US"/>
              <a:t>5/24/2026 am</a:t>
            </a:r>
          </a:p>
        </p:txBody>
      </p:sp>
      <p:sp>
        <p:nvSpPr>
          <p:cNvPr id="4" name="Slide Image Placeholder 3">
            <a:extLst>
              <a:ext uri="{FF2B5EF4-FFF2-40B4-BE49-F238E27FC236}">
                <a16:creationId xmlns:a16="http://schemas.microsoft.com/office/drawing/2014/main" id="{48668A79-A68E-E882-FB59-AD0BA64DFC16}"/>
              </a:ext>
            </a:extLst>
          </p:cNvPr>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4411" tIns="47206" rIns="94411" bIns="47206" rtlCol="0" anchor="ctr"/>
          <a:lstStyle/>
          <a:p>
            <a:pPr lvl="0"/>
            <a:endParaRPr lang="en-US" noProof="0"/>
          </a:p>
        </p:txBody>
      </p:sp>
      <p:sp>
        <p:nvSpPr>
          <p:cNvPr id="5" name="Notes Placeholder 4">
            <a:extLst>
              <a:ext uri="{FF2B5EF4-FFF2-40B4-BE49-F238E27FC236}">
                <a16:creationId xmlns:a16="http://schemas.microsoft.com/office/drawing/2014/main" id="{70DA116F-C5EB-CF41-3D80-C11D3628D22B}"/>
              </a:ext>
            </a:extLst>
          </p:cNvPr>
          <p:cNvSpPr>
            <a:spLocks noGrp="1"/>
          </p:cNvSpPr>
          <p:nvPr>
            <p:ph type="body" sz="quarter" idx="3"/>
          </p:nvPr>
        </p:nvSpPr>
        <p:spPr>
          <a:xfrm>
            <a:off x="710248" y="4860687"/>
            <a:ext cx="5681980" cy="4604861"/>
          </a:xfrm>
          <a:prstGeom prst="rect">
            <a:avLst/>
          </a:prstGeom>
        </p:spPr>
        <p:txBody>
          <a:bodyPr vert="horz" lIns="94411" tIns="47206" rIns="94411" bIns="4720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687A2AB-C389-8C35-8C7C-8372D0A84119}"/>
              </a:ext>
            </a:extLst>
          </p:cNvPr>
          <p:cNvSpPr>
            <a:spLocks noGrp="1"/>
          </p:cNvSpPr>
          <p:nvPr>
            <p:ph type="ftr" sz="quarter" idx="4"/>
          </p:nvPr>
        </p:nvSpPr>
        <p:spPr>
          <a:xfrm>
            <a:off x="0" y="9719598"/>
            <a:ext cx="3077739" cy="511651"/>
          </a:xfrm>
          <a:prstGeom prst="rect">
            <a:avLst/>
          </a:prstGeom>
        </p:spPr>
        <p:txBody>
          <a:bodyPr vert="horz" lIns="94411" tIns="47206" rIns="94411" bIns="47206" rtlCol="0" anchor="b"/>
          <a:lstStyle>
            <a:lvl1pPr algn="l">
              <a:defRPr sz="1200" smtClean="0">
                <a:latin typeface="Arial" charset="0"/>
                <a:cs typeface="Arial" charset="0"/>
              </a:defRPr>
            </a:lvl1pPr>
          </a:lstStyle>
          <a:p>
            <a:pPr>
              <a:defRPr/>
            </a:pPr>
            <a:r>
              <a:rPr lang="en-US"/>
              <a:t>Randy Childs</a:t>
            </a:r>
          </a:p>
        </p:txBody>
      </p:sp>
      <p:sp>
        <p:nvSpPr>
          <p:cNvPr id="7" name="Slide Number Placeholder 6">
            <a:extLst>
              <a:ext uri="{FF2B5EF4-FFF2-40B4-BE49-F238E27FC236}">
                <a16:creationId xmlns:a16="http://schemas.microsoft.com/office/drawing/2014/main" id="{FAED5DE7-BFA1-D96F-F8AE-6DBDB12C667D}"/>
              </a:ext>
            </a:extLst>
          </p:cNvPr>
          <p:cNvSpPr>
            <a:spLocks noGrp="1"/>
          </p:cNvSpPr>
          <p:nvPr>
            <p:ph type="sldNum" sz="quarter" idx="5"/>
          </p:nvPr>
        </p:nvSpPr>
        <p:spPr>
          <a:xfrm>
            <a:off x="4023092" y="9719598"/>
            <a:ext cx="3077739" cy="511651"/>
          </a:xfrm>
          <a:prstGeom prst="rect">
            <a:avLst/>
          </a:prstGeom>
        </p:spPr>
        <p:txBody>
          <a:bodyPr vert="horz" wrap="square" lIns="94411" tIns="47206" rIns="94411" bIns="47206" numCol="1" anchor="b" anchorCtr="0" compatLnSpc="1">
            <a:prstTxWarp prst="textNoShape">
              <a:avLst/>
            </a:prstTxWarp>
          </a:bodyPr>
          <a:lstStyle>
            <a:lvl1pPr algn="r">
              <a:defRPr sz="1200"/>
            </a:lvl1pPr>
          </a:lstStyle>
          <a:p>
            <a:fld id="{6A7991FE-14F8-4A74-8AEB-33902DA50918}"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D1F28511-4E35-D1E6-AA1D-7CEB252A8B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5F104786-2D78-0355-7EC9-1B1C239EC2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244" name="Slide Number Placeholder 3">
            <a:extLst>
              <a:ext uri="{FF2B5EF4-FFF2-40B4-BE49-F238E27FC236}">
                <a16:creationId xmlns:a16="http://schemas.microsoft.com/office/drawing/2014/main" id="{49717FFF-715C-B4A6-0DFD-1AEA38BC06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1B198A-D8B4-4EEF-9DA6-6CC166F8DC25}" type="slidenum">
              <a:rPr lang="en-US" altLang="en-US"/>
              <a:pPr eaLnBrk="1" hangingPunct="1"/>
              <a:t>1</a:t>
            </a:fld>
            <a:endParaRPr lang="en-US" altLang="en-US"/>
          </a:p>
        </p:txBody>
      </p:sp>
      <p:sp>
        <p:nvSpPr>
          <p:cNvPr id="10245" name="Date Placeholder 4">
            <a:extLst>
              <a:ext uri="{FF2B5EF4-FFF2-40B4-BE49-F238E27FC236}">
                <a16:creationId xmlns:a16="http://schemas.microsoft.com/office/drawing/2014/main" id="{2F607FEE-E90F-AB3F-1E5B-BD7B9B2E4AAA}"/>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5/24/2026 am</a:t>
            </a:r>
          </a:p>
        </p:txBody>
      </p:sp>
      <p:sp>
        <p:nvSpPr>
          <p:cNvPr id="10246" name="Footer Placeholder 5">
            <a:extLst>
              <a:ext uri="{FF2B5EF4-FFF2-40B4-BE49-F238E27FC236}">
                <a16:creationId xmlns:a16="http://schemas.microsoft.com/office/drawing/2014/main" id="{9E259BA9-E52D-E205-0174-DFE1ED717A67}"/>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Randy Childs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F20F7-4B90-13D7-97AA-CBDA6E69E932}"/>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6C73AE8D-ACA4-00ED-1BD7-A9AD62DD0E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F2B67919-B2C5-F9E5-BD2A-BD43A37CDE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244" name="Slide Number Placeholder 3">
            <a:extLst>
              <a:ext uri="{FF2B5EF4-FFF2-40B4-BE49-F238E27FC236}">
                <a16:creationId xmlns:a16="http://schemas.microsoft.com/office/drawing/2014/main" id="{4A511DEA-7511-F263-46A4-20867DCAF47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1B198A-D8B4-4EEF-9DA6-6CC166F8DC25}" type="slidenum">
              <a:rPr lang="en-US" altLang="en-US"/>
              <a:pPr eaLnBrk="1" hangingPunct="1"/>
              <a:t>2</a:t>
            </a:fld>
            <a:endParaRPr lang="en-US" altLang="en-US"/>
          </a:p>
        </p:txBody>
      </p:sp>
      <p:sp>
        <p:nvSpPr>
          <p:cNvPr id="10245" name="Date Placeholder 4">
            <a:extLst>
              <a:ext uri="{FF2B5EF4-FFF2-40B4-BE49-F238E27FC236}">
                <a16:creationId xmlns:a16="http://schemas.microsoft.com/office/drawing/2014/main" id="{018FC1CF-238B-4091-8DB0-0AE028009B43}"/>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5/24/2026 am</a:t>
            </a:r>
          </a:p>
        </p:txBody>
      </p:sp>
      <p:sp>
        <p:nvSpPr>
          <p:cNvPr id="10246" name="Footer Placeholder 5">
            <a:extLst>
              <a:ext uri="{FF2B5EF4-FFF2-40B4-BE49-F238E27FC236}">
                <a16:creationId xmlns:a16="http://schemas.microsoft.com/office/drawing/2014/main" id="{2B3EA612-062F-E9BB-F146-77EE92CE52CE}"/>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Randy Childs</a:t>
            </a:r>
          </a:p>
        </p:txBody>
      </p:sp>
    </p:spTree>
    <p:extLst>
      <p:ext uri="{BB962C8B-B14F-4D97-AF65-F5344CB8AC3E}">
        <p14:creationId xmlns:p14="http://schemas.microsoft.com/office/powerpoint/2010/main" val="252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C6464-FDC8-6CFB-D005-D2582FECDAA5}"/>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830CB6B5-99DB-D2D5-28C9-0BABDBE231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5113ADCA-1E15-58C0-681E-65F9947122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244" name="Slide Number Placeholder 3">
            <a:extLst>
              <a:ext uri="{FF2B5EF4-FFF2-40B4-BE49-F238E27FC236}">
                <a16:creationId xmlns:a16="http://schemas.microsoft.com/office/drawing/2014/main" id="{A7052007-18F4-26B3-9BD7-1363CE6ABF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1B198A-D8B4-4EEF-9DA6-6CC166F8DC25}" type="slidenum">
              <a:rPr lang="en-US" altLang="en-US"/>
              <a:pPr eaLnBrk="1" hangingPunct="1"/>
              <a:t>3</a:t>
            </a:fld>
            <a:endParaRPr lang="en-US" altLang="en-US"/>
          </a:p>
        </p:txBody>
      </p:sp>
      <p:sp>
        <p:nvSpPr>
          <p:cNvPr id="10245" name="Date Placeholder 4">
            <a:extLst>
              <a:ext uri="{FF2B5EF4-FFF2-40B4-BE49-F238E27FC236}">
                <a16:creationId xmlns:a16="http://schemas.microsoft.com/office/drawing/2014/main" id="{0F7B2660-8384-AB53-B57E-A3B40228D104}"/>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5/24/2026 am</a:t>
            </a:r>
          </a:p>
        </p:txBody>
      </p:sp>
      <p:sp>
        <p:nvSpPr>
          <p:cNvPr id="10246" name="Footer Placeholder 5">
            <a:extLst>
              <a:ext uri="{FF2B5EF4-FFF2-40B4-BE49-F238E27FC236}">
                <a16:creationId xmlns:a16="http://schemas.microsoft.com/office/drawing/2014/main" id="{67E84F2A-B02B-1CBE-F506-8F873213FFA1}"/>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Randy Childs</a:t>
            </a:r>
          </a:p>
        </p:txBody>
      </p:sp>
    </p:spTree>
    <p:extLst>
      <p:ext uri="{BB962C8B-B14F-4D97-AF65-F5344CB8AC3E}">
        <p14:creationId xmlns:p14="http://schemas.microsoft.com/office/powerpoint/2010/main" val="4055228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13A33-D424-9BDC-BE4D-35AB42BB8E38}"/>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FA0D46B4-CB32-09F8-FB1C-6EBB497235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7EF772AB-3955-1A19-DC4F-DE35A8D458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0244" name="Slide Number Placeholder 3">
            <a:extLst>
              <a:ext uri="{FF2B5EF4-FFF2-40B4-BE49-F238E27FC236}">
                <a16:creationId xmlns:a16="http://schemas.microsoft.com/office/drawing/2014/main" id="{3F0D8219-D37C-32B8-41DD-A0CF5DE899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1B198A-D8B4-4EEF-9DA6-6CC166F8DC25}" type="slidenum">
              <a:rPr lang="en-US" altLang="en-US"/>
              <a:pPr eaLnBrk="1" hangingPunct="1"/>
              <a:t>4</a:t>
            </a:fld>
            <a:endParaRPr lang="en-US" altLang="en-US"/>
          </a:p>
        </p:txBody>
      </p:sp>
      <p:sp>
        <p:nvSpPr>
          <p:cNvPr id="10245" name="Date Placeholder 4">
            <a:extLst>
              <a:ext uri="{FF2B5EF4-FFF2-40B4-BE49-F238E27FC236}">
                <a16:creationId xmlns:a16="http://schemas.microsoft.com/office/drawing/2014/main" id="{5EC23CC8-D9F7-06F3-A362-E67229E74134}"/>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5/24/2026 am</a:t>
            </a:r>
          </a:p>
        </p:txBody>
      </p:sp>
      <p:sp>
        <p:nvSpPr>
          <p:cNvPr id="10246" name="Footer Placeholder 5">
            <a:extLst>
              <a:ext uri="{FF2B5EF4-FFF2-40B4-BE49-F238E27FC236}">
                <a16:creationId xmlns:a16="http://schemas.microsoft.com/office/drawing/2014/main" id="{3FFDA91B-56DF-4A2C-301C-148B87E57DF4}"/>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cs typeface="Arial" panose="020B0604020202020204" pitchFamily="34" charset="0"/>
              </a:defRPr>
            </a:lvl1pPr>
            <a:lvl2pPr marL="804838" indent="-309553" eaLnBrk="0" hangingPunct="0">
              <a:defRPr>
                <a:solidFill>
                  <a:schemeClr val="tx1"/>
                </a:solidFill>
                <a:latin typeface="Arial" panose="020B0604020202020204" pitchFamily="34" charset="0"/>
                <a:cs typeface="Arial" panose="020B0604020202020204" pitchFamily="34" charset="0"/>
              </a:defRPr>
            </a:lvl2pPr>
            <a:lvl3pPr marL="1238212" indent="-247642" eaLnBrk="0" hangingPunct="0">
              <a:defRPr>
                <a:solidFill>
                  <a:schemeClr val="tx1"/>
                </a:solidFill>
                <a:latin typeface="Arial" panose="020B0604020202020204" pitchFamily="34" charset="0"/>
                <a:cs typeface="Arial" panose="020B0604020202020204" pitchFamily="34" charset="0"/>
              </a:defRPr>
            </a:lvl3pPr>
            <a:lvl4pPr marL="1733497" indent="-247642" eaLnBrk="0" hangingPunct="0">
              <a:defRPr>
                <a:solidFill>
                  <a:schemeClr val="tx1"/>
                </a:solidFill>
                <a:latin typeface="Arial" panose="020B0604020202020204" pitchFamily="34" charset="0"/>
                <a:cs typeface="Arial" panose="020B0604020202020204" pitchFamily="34" charset="0"/>
              </a:defRPr>
            </a:lvl4pPr>
            <a:lvl5pPr marL="2228781" indent="-247642" eaLnBrk="0" hangingPunct="0">
              <a:defRPr>
                <a:solidFill>
                  <a:schemeClr val="tx1"/>
                </a:solidFill>
                <a:latin typeface="Arial" panose="020B0604020202020204" pitchFamily="34" charset="0"/>
                <a:cs typeface="Arial" panose="020B0604020202020204" pitchFamily="34" charset="0"/>
              </a:defRPr>
            </a:lvl5pPr>
            <a:lvl6pPr marL="272406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351"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636"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920" indent="-24764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Randy Childs</a:t>
            </a:r>
          </a:p>
        </p:txBody>
      </p:sp>
    </p:spTree>
    <p:extLst>
      <p:ext uri="{BB962C8B-B14F-4D97-AF65-F5344CB8AC3E}">
        <p14:creationId xmlns:p14="http://schemas.microsoft.com/office/powerpoint/2010/main" val="1729162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5" name="Date Placeholder 4"/>
          <p:cNvSpPr>
            <a:spLocks noGrp="1"/>
          </p:cNvSpPr>
          <p:nvPr>
            <p:ph type="dt" idx="1"/>
          </p:nvPr>
        </p:nvSpPr>
        <p:spPr/>
        <p:txBody>
          <a:bodyPr/>
          <a:lstStyle/>
          <a:p>
            <a:pPr>
              <a:defRPr/>
            </a:pPr>
            <a:r>
              <a:rPr lang="en-US"/>
              <a:t>10-12-2025 am</a:t>
            </a:r>
          </a:p>
        </p:txBody>
      </p:sp>
      <p:sp>
        <p:nvSpPr>
          <p:cNvPr id="6" name="Slide Number Placeholder 5"/>
          <p:cNvSpPr>
            <a:spLocks noGrp="1"/>
          </p:cNvSpPr>
          <p:nvPr>
            <p:ph type="sldNum" sz="quarter" idx="5"/>
          </p:nvPr>
        </p:nvSpPr>
        <p:spPr/>
        <p:txBody>
          <a:bodyPr/>
          <a:lstStyle/>
          <a:p>
            <a:fld id="{EE1D6130-0BBA-40EE-88DF-5C99F1D30471}" type="slidenum">
              <a:rPr lang="en-US" altLang="en-US" smtClean="0"/>
              <a:pPr/>
              <a:t>31</a:t>
            </a:fld>
            <a:endParaRPr lang="en-US" altLang="en-US"/>
          </a:p>
        </p:txBody>
      </p:sp>
    </p:spTree>
    <p:extLst>
      <p:ext uri="{BB962C8B-B14F-4D97-AF65-F5344CB8AC3E}">
        <p14:creationId xmlns:p14="http://schemas.microsoft.com/office/powerpoint/2010/main" val="2041709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CCD7B-3CC7-D37C-1491-8EE04585E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7B9D5-3C00-D07E-F47B-5769C1BDA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05A672-1883-AD49-2E75-A43614F62AD9}"/>
              </a:ext>
            </a:extLst>
          </p:cNvPr>
          <p:cNvSpPr>
            <a:spLocks noGrp="1"/>
          </p:cNvSpPr>
          <p:nvPr>
            <p:ph type="body" idx="1"/>
          </p:nvPr>
        </p:nvSpPr>
        <p:spPr/>
        <p:txBody>
          <a:bodyPr/>
          <a:lstStyle/>
          <a:p>
            <a:r>
              <a:rPr lang="en-US" sz="1300" dirty="0"/>
              <a:t>.</a:t>
            </a:r>
          </a:p>
        </p:txBody>
      </p:sp>
      <p:sp>
        <p:nvSpPr>
          <p:cNvPr id="5" name="Date Placeholder 4">
            <a:extLst>
              <a:ext uri="{FF2B5EF4-FFF2-40B4-BE49-F238E27FC236}">
                <a16:creationId xmlns:a16="http://schemas.microsoft.com/office/drawing/2014/main" id="{F6ECC27B-E3CC-93E0-7807-61236ECC742D}"/>
              </a:ext>
            </a:extLst>
          </p:cNvPr>
          <p:cNvSpPr>
            <a:spLocks noGrp="1"/>
          </p:cNvSpPr>
          <p:nvPr>
            <p:ph type="dt" idx="1"/>
          </p:nvPr>
        </p:nvSpPr>
        <p:spPr/>
        <p:txBody>
          <a:bodyPr/>
          <a:lstStyle/>
          <a:p>
            <a:pPr>
              <a:defRPr/>
            </a:pPr>
            <a:r>
              <a:rPr lang="en-US"/>
              <a:t>10-12-2025 am</a:t>
            </a:r>
          </a:p>
        </p:txBody>
      </p:sp>
      <p:sp>
        <p:nvSpPr>
          <p:cNvPr id="6" name="Slide Number Placeholder 5">
            <a:extLst>
              <a:ext uri="{FF2B5EF4-FFF2-40B4-BE49-F238E27FC236}">
                <a16:creationId xmlns:a16="http://schemas.microsoft.com/office/drawing/2014/main" id="{5453A739-6875-7692-72F2-A688220C6012}"/>
              </a:ext>
            </a:extLst>
          </p:cNvPr>
          <p:cNvSpPr>
            <a:spLocks noGrp="1"/>
          </p:cNvSpPr>
          <p:nvPr>
            <p:ph type="sldNum" sz="quarter" idx="5"/>
          </p:nvPr>
        </p:nvSpPr>
        <p:spPr/>
        <p:txBody>
          <a:bodyPr/>
          <a:lstStyle/>
          <a:p>
            <a:fld id="{EE1D6130-0BBA-40EE-88DF-5C99F1D30471}" type="slidenum">
              <a:rPr lang="en-US" altLang="en-US" smtClean="0"/>
              <a:pPr/>
              <a:t>32</a:t>
            </a:fld>
            <a:endParaRPr lang="en-US" altLang="en-US"/>
          </a:p>
        </p:txBody>
      </p:sp>
    </p:spTree>
    <p:extLst>
      <p:ext uri="{BB962C8B-B14F-4D97-AF65-F5344CB8AC3E}">
        <p14:creationId xmlns:p14="http://schemas.microsoft.com/office/powerpoint/2010/main" val="908889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3E209-9AA7-FA68-11D9-FA3EF69CD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06E44-31E1-2D9E-1140-E688BD053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852DC4-A776-5137-B798-CE6A48909345}"/>
              </a:ext>
            </a:extLst>
          </p:cNvPr>
          <p:cNvSpPr>
            <a:spLocks noGrp="1"/>
          </p:cNvSpPr>
          <p:nvPr>
            <p:ph type="body" idx="1"/>
          </p:nvPr>
        </p:nvSpPr>
        <p:spPr/>
        <p:txBody>
          <a:bodyPr/>
          <a:lstStyle/>
          <a:p>
            <a:endParaRPr lang="en-US" sz="1300" dirty="0"/>
          </a:p>
        </p:txBody>
      </p:sp>
      <p:sp>
        <p:nvSpPr>
          <p:cNvPr id="5" name="Date Placeholder 4">
            <a:extLst>
              <a:ext uri="{FF2B5EF4-FFF2-40B4-BE49-F238E27FC236}">
                <a16:creationId xmlns:a16="http://schemas.microsoft.com/office/drawing/2014/main" id="{65196FF1-C230-AACD-56B1-8A908933447C}"/>
              </a:ext>
            </a:extLst>
          </p:cNvPr>
          <p:cNvSpPr>
            <a:spLocks noGrp="1"/>
          </p:cNvSpPr>
          <p:nvPr>
            <p:ph type="dt" idx="1"/>
          </p:nvPr>
        </p:nvSpPr>
        <p:spPr/>
        <p:txBody>
          <a:bodyPr/>
          <a:lstStyle/>
          <a:p>
            <a:pPr>
              <a:defRPr/>
            </a:pPr>
            <a:r>
              <a:rPr lang="en-US"/>
              <a:t>10-12-2025 am</a:t>
            </a:r>
          </a:p>
        </p:txBody>
      </p:sp>
      <p:sp>
        <p:nvSpPr>
          <p:cNvPr id="6" name="Slide Number Placeholder 5">
            <a:extLst>
              <a:ext uri="{FF2B5EF4-FFF2-40B4-BE49-F238E27FC236}">
                <a16:creationId xmlns:a16="http://schemas.microsoft.com/office/drawing/2014/main" id="{92E448E6-FB00-5DD4-8BE9-CFA92A6B6823}"/>
              </a:ext>
            </a:extLst>
          </p:cNvPr>
          <p:cNvSpPr>
            <a:spLocks noGrp="1"/>
          </p:cNvSpPr>
          <p:nvPr>
            <p:ph type="sldNum" sz="quarter" idx="5"/>
          </p:nvPr>
        </p:nvSpPr>
        <p:spPr/>
        <p:txBody>
          <a:bodyPr/>
          <a:lstStyle/>
          <a:p>
            <a:fld id="{EE1D6130-0BBA-40EE-88DF-5C99F1D30471}" type="slidenum">
              <a:rPr lang="en-US" altLang="en-US" smtClean="0"/>
              <a:pPr/>
              <a:t>33</a:t>
            </a:fld>
            <a:endParaRPr lang="en-US" altLang="en-US"/>
          </a:p>
        </p:txBody>
      </p:sp>
    </p:spTree>
    <p:extLst>
      <p:ext uri="{BB962C8B-B14F-4D97-AF65-F5344CB8AC3E}">
        <p14:creationId xmlns:p14="http://schemas.microsoft.com/office/powerpoint/2010/main" val="4157447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CE947-CE1D-C17B-CE50-64909B00C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F67D6-3B85-3701-C2EB-52E2CB4C6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A00D25-85A0-FBF7-C5DB-CC3BCFE99807}"/>
              </a:ext>
            </a:extLst>
          </p:cNvPr>
          <p:cNvSpPr>
            <a:spLocks noGrp="1"/>
          </p:cNvSpPr>
          <p:nvPr>
            <p:ph type="body" idx="1"/>
          </p:nvPr>
        </p:nvSpPr>
        <p:spPr/>
        <p:txBody>
          <a:bodyPr/>
          <a:lstStyle/>
          <a:p>
            <a:endParaRPr lang="en-US" sz="1300" dirty="0"/>
          </a:p>
        </p:txBody>
      </p:sp>
      <p:sp>
        <p:nvSpPr>
          <p:cNvPr id="5" name="Date Placeholder 4">
            <a:extLst>
              <a:ext uri="{FF2B5EF4-FFF2-40B4-BE49-F238E27FC236}">
                <a16:creationId xmlns:a16="http://schemas.microsoft.com/office/drawing/2014/main" id="{631E8EFD-8AC9-179A-DB08-ED43698AA96C}"/>
              </a:ext>
            </a:extLst>
          </p:cNvPr>
          <p:cNvSpPr>
            <a:spLocks noGrp="1"/>
          </p:cNvSpPr>
          <p:nvPr>
            <p:ph type="dt" idx="1"/>
          </p:nvPr>
        </p:nvSpPr>
        <p:spPr/>
        <p:txBody>
          <a:bodyPr/>
          <a:lstStyle/>
          <a:p>
            <a:pPr>
              <a:defRPr/>
            </a:pPr>
            <a:r>
              <a:rPr lang="en-US"/>
              <a:t>10-12-2025 am</a:t>
            </a:r>
          </a:p>
        </p:txBody>
      </p:sp>
      <p:sp>
        <p:nvSpPr>
          <p:cNvPr id="6" name="Slide Number Placeholder 5">
            <a:extLst>
              <a:ext uri="{FF2B5EF4-FFF2-40B4-BE49-F238E27FC236}">
                <a16:creationId xmlns:a16="http://schemas.microsoft.com/office/drawing/2014/main" id="{A400067C-4E1C-1E72-0F07-3EC66C057E8A}"/>
              </a:ext>
            </a:extLst>
          </p:cNvPr>
          <p:cNvSpPr>
            <a:spLocks noGrp="1"/>
          </p:cNvSpPr>
          <p:nvPr>
            <p:ph type="sldNum" sz="quarter" idx="5"/>
          </p:nvPr>
        </p:nvSpPr>
        <p:spPr/>
        <p:txBody>
          <a:bodyPr/>
          <a:lstStyle/>
          <a:p>
            <a:fld id="{EE1D6130-0BBA-40EE-88DF-5C99F1D30471}" type="slidenum">
              <a:rPr lang="en-US" altLang="en-US" smtClean="0"/>
              <a:pPr/>
              <a:t>34</a:t>
            </a:fld>
            <a:endParaRPr lang="en-US" altLang="en-US"/>
          </a:p>
        </p:txBody>
      </p:sp>
    </p:spTree>
    <p:extLst>
      <p:ext uri="{BB962C8B-B14F-4D97-AF65-F5344CB8AC3E}">
        <p14:creationId xmlns:p14="http://schemas.microsoft.com/office/powerpoint/2010/main" val="3950263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6AB7F-2CA8-6C91-0D82-BF72450F4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C5A90-68F8-F134-654F-7F9D73B65A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E04E7-9903-AC2A-B758-2ABEE05ADD5A}"/>
              </a:ext>
            </a:extLst>
          </p:cNvPr>
          <p:cNvSpPr>
            <a:spLocks noGrp="1"/>
          </p:cNvSpPr>
          <p:nvPr>
            <p:ph type="body" idx="1"/>
          </p:nvPr>
        </p:nvSpPr>
        <p:spPr/>
        <p:txBody>
          <a:bodyPr/>
          <a:lstStyle/>
          <a:p>
            <a:endParaRPr lang="en-US" sz="1300" dirty="0"/>
          </a:p>
        </p:txBody>
      </p:sp>
      <p:sp>
        <p:nvSpPr>
          <p:cNvPr id="5" name="Date Placeholder 4">
            <a:extLst>
              <a:ext uri="{FF2B5EF4-FFF2-40B4-BE49-F238E27FC236}">
                <a16:creationId xmlns:a16="http://schemas.microsoft.com/office/drawing/2014/main" id="{D4706427-8973-B64E-E930-9203D03AE6D4}"/>
              </a:ext>
            </a:extLst>
          </p:cNvPr>
          <p:cNvSpPr>
            <a:spLocks noGrp="1"/>
          </p:cNvSpPr>
          <p:nvPr>
            <p:ph type="dt" idx="1"/>
          </p:nvPr>
        </p:nvSpPr>
        <p:spPr/>
        <p:txBody>
          <a:bodyPr/>
          <a:lstStyle/>
          <a:p>
            <a:pPr>
              <a:defRPr/>
            </a:pPr>
            <a:r>
              <a:rPr lang="en-US"/>
              <a:t>10-12-2025 am</a:t>
            </a:r>
          </a:p>
        </p:txBody>
      </p:sp>
      <p:sp>
        <p:nvSpPr>
          <p:cNvPr id="6" name="Slide Number Placeholder 5">
            <a:extLst>
              <a:ext uri="{FF2B5EF4-FFF2-40B4-BE49-F238E27FC236}">
                <a16:creationId xmlns:a16="http://schemas.microsoft.com/office/drawing/2014/main" id="{17DF333E-0FB0-1DCD-05E2-44F6F7F79B45}"/>
              </a:ext>
            </a:extLst>
          </p:cNvPr>
          <p:cNvSpPr>
            <a:spLocks noGrp="1"/>
          </p:cNvSpPr>
          <p:nvPr>
            <p:ph type="sldNum" sz="quarter" idx="5"/>
          </p:nvPr>
        </p:nvSpPr>
        <p:spPr/>
        <p:txBody>
          <a:bodyPr/>
          <a:lstStyle/>
          <a:p>
            <a:fld id="{EE1D6130-0BBA-40EE-88DF-5C99F1D30471}" type="slidenum">
              <a:rPr lang="en-US" altLang="en-US" smtClean="0"/>
              <a:pPr/>
              <a:t>35</a:t>
            </a:fld>
            <a:endParaRPr lang="en-US" altLang="en-US"/>
          </a:p>
        </p:txBody>
      </p:sp>
    </p:spTree>
    <p:extLst>
      <p:ext uri="{BB962C8B-B14F-4D97-AF65-F5344CB8AC3E}">
        <p14:creationId xmlns:p14="http://schemas.microsoft.com/office/powerpoint/2010/main" val="3554442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E430C-3AD1-435A-302F-C27E8146D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1407D1-5DCF-652F-99C1-8EF8B6E47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0F3F1-2350-5910-27AE-1AAACB98C955}"/>
              </a:ext>
            </a:extLst>
          </p:cNvPr>
          <p:cNvSpPr>
            <a:spLocks noGrp="1"/>
          </p:cNvSpPr>
          <p:nvPr>
            <p:ph type="body" idx="1"/>
          </p:nvPr>
        </p:nvSpPr>
        <p:spPr/>
        <p:txBody>
          <a:bodyPr/>
          <a:lstStyle/>
          <a:p>
            <a:endParaRPr lang="en-US" sz="1300" dirty="0"/>
          </a:p>
        </p:txBody>
      </p:sp>
      <p:sp>
        <p:nvSpPr>
          <p:cNvPr id="5" name="Date Placeholder 4">
            <a:extLst>
              <a:ext uri="{FF2B5EF4-FFF2-40B4-BE49-F238E27FC236}">
                <a16:creationId xmlns:a16="http://schemas.microsoft.com/office/drawing/2014/main" id="{C0F72AA2-66F8-B3EE-473D-8B3BB144D02A}"/>
              </a:ext>
            </a:extLst>
          </p:cNvPr>
          <p:cNvSpPr>
            <a:spLocks noGrp="1"/>
          </p:cNvSpPr>
          <p:nvPr>
            <p:ph type="dt" idx="1"/>
          </p:nvPr>
        </p:nvSpPr>
        <p:spPr/>
        <p:txBody>
          <a:bodyPr/>
          <a:lstStyle/>
          <a:p>
            <a:pPr>
              <a:defRPr/>
            </a:pPr>
            <a:r>
              <a:rPr lang="en-US"/>
              <a:t>10-12-2025 am</a:t>
            </a:r>
          </a:p>
        </p:txBody>
      </p:sp>
      <p:sp>
        <p:nvSpPr>
          <p:cNvPr id="6" name="Slide Number Placeholder 5">
            <a:extLst>
              <a:ext uri="{FF2B5EF4-FFF2-40B4-BE49-F238E27FC236}">
                <a16:creationId xmlns:a16="http://schemas.microsoft.com/office/drawing/2014/main" id="{5A45F408-BA15-1B11-9C2B-4E5D39CEB252}"/>
              </a:ext>
            </a:extLst>
          </p:cNvPr>
          <p:cNvSpPr>
            <a:spLocks noGrp="1"/>
          </p:cNvSpPr>
          <p:nvPr>
            <p:ph type="sldNum" sz="quarter" idx="5"/>
          </p:nvPr>
        </p:nvSpPr>
        <p:spPr/>
        <p:txBody>
          <a:bodyPr/>
          <a:lstStyle/>
          <a:p>
            <a:fld id="{EE1D6130-0BBA-40EE-88DF-5C99F1D30471}" type="slidenum">
              <a:rPr lang="en-US" altLang="en-US" smtClean="0"/>
              <a:pPr/>
              <a:t>36</a:t>
            </a:fld>
            <a:endParaRPr lang="en-US" altLang="en-US"/>
          </a:p>
        </p:txBody>
      </p:sp>
    </p:spTree>
    <p:extLst>
      <p:ext uri="{BB962C8B-B14F-4D97-AF65-F5344CB8AC3E}">
        <p14:creationId xmlns:p14="http://schemas.microsoft.com/office/powerpoint/2010/main" val="907053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C762F30-1089-3C8C-4421-399C369B8081}"/>
              </a:ext>
            </a:extLst>
          </p:cNvPr>
          <p:cNvSpPr>
            <a:spLocks noGrp="1"/>
          </p:cNvSpPr>
          <p:nvPr>
            <p:ph type="dt" sz="half" idx="10"/>
          </p:nvPr>
        </p:nvSpPr>
        <p:spPr/>
        <p:txBody>
          <a:bodyPr/>
          <a:lstStyle>
            <a:lvl1pPr>
              <a:defRPr/>
            </a:lvl1pPr>
          </a:lstStyle>
          <a:p>
            <a:pPr>
              <a:defRPr/>
            </a:pPr>
            <a:fld id="{9FC44DED-2D2A-4916-A382-5D89D8906A4F}" type="datetimeFigureOut">
              <a:rPr lang="en-US"/>
              <a:pPr>
                <a:defRPr/>
              </a:pPr>
              <a:t>5/23/2026</a:t>
            </a:fld>
            <a:endParaRPr lang="en-US"/>
          </a:p>
        </p:txBody>
      </p:sp>
      <p:sp>
        <p:nvSpPr>
          <p:cNvPr id="5" name="Footer Placeholder 4">
            <a:extLst>
              <a:ext uri="{FF2B5EF4-FFF2-40B4-BE49-F238E27FC236}">
                <a16:creationId xmlns:a16="http://schemas.microsoft.com/office/drawing/2014/main" id="{8A4B7B54-B0D2-18A4-B45E-C0998732889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521C66E-AACC-5285-3EA0-8FD225929730}"/>
              </a:ext>
            </a:extLst>
          </p:cNvPr>
          <p:cNvSpPr>
            <a:spLocks noGrp="1"/>
          </p:cNvSpPr>
          <p:nvPr>
            <p:ph type="sldNum" sz="quarter" idx="12"/>
          </p:nvPr>
        </p:nvSpPr>
        <p:spPr/>
        <p:txBody>
          <a:bodyPr/>
          <a:lstStyle>
            <a:lvl1pPr>
              <a:defRPr/>
            </a:lvl1pPr>
          </a:lstStyle>
          <a:p>
            <a:fld id="{62A6F1BA-CE1B-4BCB-98B5-73698D27AF5E}" type="slidenum">
              <a:rPr lang="en-US" altLang="en-US"/>
              <a:pPr/>
              <a:t>‹#›</a:t>
            </a:fld>
            <a:endParaRPr lang="en-US" altLang="en-US"/>
          </a:p>
        </p:txBody>
      </p:sp>
    </p:spTree>
    <p:extLst>
      <p:ext uri="{BB962C8B-B14F-4D97-AF65-F5344CB8AC3E}">
        <p14:creationId xmlns:p14="http://schemas.microsoft.com/office/powerpoint/2010/main" val="3896642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07A9BF-DB7C-08E2-4554-A5259090FCBB}"/>
              </a:ext>
            </a:extLst>
          </p:cNvPr>
          <p:cNvSpPr>
            <a:spLocks noGrp="1"/>
          </p:cNvSpPr>
          <p:nvPr>
            <p:ph type="dt" sz="half" idx="10"/>
          </p:nvPr>
        </p:nvSpPr>
        <p:spPr/>
        <p:txBody>
          <a:bodyPr/>
          <a:lstStyle>
            <a:lvl1pPr>
              <a:defRPr/>
            </a:lvl1pPr>
          </a:lstStyle>
          <a:p>
            <a:pPr>
              <a:defRPr/>
            </a:pPr>
            <a:fld id="{88E65CF5-2B5B-4E47-8D6E-02141868FF43}" type="datetimeFigureOut">
              <a:rPr lang="en-US"/>
              <a:pPr>
                <a:defRPr/>
              </a:pPr>
              <a:t>5/23/2026</a:t>
            </a:fld>
            <a:endParaRPr lang="en-US"/>
          </a:p>
        </p:txBody>
      </p:sp>
      <p:sp>
        <p:nvSpPr>
          <p:cNvPr id="5" name="Footer Placeholder 4">
            <a:extLst>
              <a:ext uri="{FF2B5EF4-FFF2-40B4-BE49-F238E27FC236}">
                <a16:creationId xmlns:a16="http://schemas.microsoft.com/office/drawing/2014/main" id="{A838FD53-C9F0-6972-C0C0-DC857D42D3C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5AA8EB-1338-736C-90A4-87B5FB62397D}"/>
              </a:ext>
            </a:extLst>
          </p:cNvPr>
          <p:cNvSpPr>
            <a:spLocks noGrp="1"/>
          </p:cNvSpPr>
          <p:nvPr>
            <p:ph type="sldNum" sz="quarter" idx="12"/>
          </p:nvPr>
        </p:nvSpPr>
        <p:spPr/>
        <p:txBody>
          <a:bodyPr/>
          <a:lstStyle>
            <a:lvl1pPr>
              <a:defRPr/>
            </a:lvl1pPr>
          </a:lstStyle>
          <a:p>
            <a:fld id="{82A60529-CA9A-4007-8C85-C1A5BE4C503A}" type="slidenum">
              <a:rPr lang="en-US" altLang="en-US"/>
              <a:pPr/>
              <a:t>‹#›</a:t>
            </a:fld>
            <a:endParaRPr lang="en-US" altLang="en-US"/>
          </a:p>
        </p:txBody>
      </p:sp>
    </p:spTree>
    <p:extLst>
      <p:ext uri="{BB962C8B-B14F-4D97-AF65-F5344CB8AC3E}">
        <p14:creationId xmlns:p14="http://schemas.microsoft.com/office/powerpoint/2010/main" val="152705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34B248-D470-7BFA-6E5E-B6A06AA81750}"/>
              </a:ext>
            </a:extLst>
          </p:cNvPr>
          <p:cNvSpPr>
            <a:spLocks noGrp="1"/>
          </p:cNvSpPr>
          <p:nvPr>
            <p:ph type="dt" sz="half" idx="10"/>
          </p:nvPr>
        </p:nvSpPr>
        <p:spPr/>
        <p:txBody>
          <a:bodyPr/>
          <a:lstStyle>
            <a:lvl1pPr>
              <a:defRPr/>
            </a:lvl1pPr>
          </a:lstStyle>
          <a:p>
            <a:pPr>
              <a:defRPr/>
            </a:pPr>
            <a:fld id="{B39690CD-7263-4DDC-BF00-D12B8A9A52E1}" type="datetimeFigureOut">
              <a:rPr lang="en-US"/>
              <a:pPr>
                <a:defRPr/>
              </a:pPr>
              <a:t>5/23/2026</a:t>
            </a:fld>
            <a:endParaRPr lang="en-US"/>
          </a:p>
        </p:txBody>
      </p:sp>
      <p:sp>
        <p:nvSpPr>
          <p:cNvPr id="5" name="Footer Placeholder 4">
            <a:extLst>
              <a:ext uri="{FF2B5EF4-FFF2-40B4-BE49-F238E27FC236}">
                <a16:creationId xmlns:a16="http://schemas.microsoft.com/office/drawing/2014/main" id="{9404F39D-265D-5FC6-6E87-E528CA7D7E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4439C1-B697-55CA-6ADD-0D3E7779EA6B}"/>
              </a:ext>
            </a:extLst>
          </p:cNvPr>
          <p:cNvSpPr>
            <a:spLocks noGrp="1"/>
          </p:cNvSpPr>
          <p:nvPr>
            <p:ph type="sldNum" sz="quarter" idx="12"/>
          </p:nvPr>
        </p:nvSpPr>
        <p:spPr/>
        <p:txBody>
          <a:bodyPr/>
          <a:lstStyle>
            <a:lvl1pPr>
              <a:defRPr/>
            </a:lvl1pPr>
          </a:lstStyle>
          <a:p>
            <a:fld id="{76E00B64-BB26-457D-A379-258E147634D1}" type="slidenum">
              <a:rPr lang="en-US" altLang="en-US"/>
              <a:pPr/>
              <a:t>‹#›</a:t>
            </a:fld>
            <a:endParaRPr lang="en-US" altLang="en-US"/>
          </a:p>
        </p:txBody>
      </p:sp>
    </p:spTree>
    <p:extLst>
      <p:ext uri="{BB962C8B-B14F-4D97-AF65-F5344CB8AC3E}">
        <p14:creationId xmlns:p14="http://schemas.microsoft.com/office/powerpoint/2010/main" val="4199806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0EB366D-A41A-2DF2-582B-53B6326719E2}"/>
              </a:ext>
            </a:extLst>
          </p:cNvPr>
          <p:cNvSpPr>
            <a:spLocks noGrp="1"/>
          </p:cNvSpPr>
          <p:nvPr>
            <p:ph type="dt" sz="half" idx="10"/>
          </p:nvPr>
        </p:nvSpPr>
        <p:spPr/>
        <p:txBody>
          <a:bodyPr/>
          <a:lstStyle>
            <a:lvl1pPr>
              <a:defRPr/>
            </a:lvl1pPr>
          </a:lstStyle>
          <a:p>
            <a:pPr>
              <a:defRPr/>
            </a:pPr>
            <a:fld id="{2C119BC3-5461-4EA5-BDFD-A5C95AA7C055}" type="datetimeFigureOut">
              <a:rPr lang="en-US"/>
              <a:pPr>
                <a:defRPr/>
              </a:pPr>
              <a:t>5/23/2026</a:t>
            </a:fld>
            <a:endParaRPr lang="en-US"/>
          </a:p>
        </p:txBody>
      </p:sp>
      <p:sp>
        <p:nvSpPr>
          <p:cNvPr id="6" name="Footer Placeholder 4">
            <a:extLst>
              <a:ext uri="{FF2B5EF4-FFF2-40B4-BE49-F238E27FC236}">
                <a16:creationId xmlns:a16="http://schemas.microsoft.com/office/drawing/2014/main" id="{BA88FDFD-CEB6-0F7C-8258-6840C74E786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A2BA772-CB77-F64A-E039-89B9F23AECCC}"/>
              </a:ext>
            </a:extLst>
          </p:cNvPr>
          <p:cNvSpPr>
            <a:spLocks noGrp="1"/>
          </p:cNvSpPr>
          <p:nvPr>
            <p:ph type="sldNum" sz="quarter" idx="12"/>
          </p:nvPr>
        </p:nvSpPr>
        <p:spPr/>
        <p:txBody>
          <a:bodyPr/>
          <a:lstStyle>
            <a:lvl1pPr>
              <a:defRPr/>
            </a:lvl1pPr>
          </a:lstStyle>
          <a:p>
            <a:fld id="{5F9498B9-6FD5-42B9-8DC6-1478A301E514}" type="slidenum">
              <a:rPr lang="en-US" altLang="en-US"/>
              <a:pPr/>
              <a:t>‹#›</a:t>
            </a:fld>
            <a:endParaRPr lang="en-US" altLang="en-US"/>
          </a:p>
        </p:txBody>
      </p:sp>
    </p:spTree>
    <p:extLst>
      <p:ext uri="{BB962C8B-B14F-4D97-AF65-F5344CB8AC3E}">
        <p14:creationId xmlns:p14="http://schemas.microsoft.com/office/powerpoint/2010/main" val="3449116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689F8B8-6FFC-AE53-9FC0-A99059E5B206}"/>
              </a:ext>
            </a:extLst>
          </p:cNvPr>
          <p:cNvSpPr>
            <a:spLocks noGrp="1"/>
          </p:cNvSpPr>
          <p:nvPr>
            <p:ph type="dt" sz="half" idx="10"/>
          </p:nvPr>
        </p:nvSpPr>
        <p:spPr/>
        <p:txBody>
          <a:bodyPr/>
          <a:lstStyle>
            <a:lvl1pPr>
              <a:defRPr/>
            </a:lvl1pPr>
          </a:lstStyle>
          <a:p>
            <a:pPr>
              <a:defRPr/>
            </a:pPr>
            <a:fld id="{A10FE0BF-8A71-4A89-A3DF-2BFFB138A30F}" type="datetimeFigureOut">
              <a:rPr lang="en-US"/>
              <a:pPr>
                <a:defRPr/>
              </a:pPr>
              <a:t>5/23/2026</a:t>
            </a:fld>
            <a:endParaRPr lang="en-US"/>
          </a:p>
        </p:txBody>
      </p:sp>
      <p:sp>
        <p:nvSpPr>
          <p:cNvPr id="8" name="Footer Placeholder 4">
            <a:extLst>
              <a:ext uri="{FF2B5EF4-FFF2-40B4-BE49-F238E27FC236}">
                <a16:creationId xmlns:a16="http://schemas.microsoft.com/office/drawing/2014/main" id="{575469E8-B840-D490-40CF-5ACFEC15F3A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6D8CC10-71C2-08CB-6382-2C7026B400F1}"/>
              </a:ext>
            </a:extLst>
          </p:cNvPr>
          <p:cNvSpPr>
            <a:spLocks noGrp="1"/>
          </p:cNvSpPr>
          <p:nvPr>
            <p:ph type="sldNum" sz="quarter" idx="12"/>
          </p:nvPr>
        </p:nvSpPr>
        <p:spPr/>
        <p:txBody>
          <a:bodyPr/>
          <a:lstStyle>
            <a:lvl1pPr>
              <a:defRPr/>
            </a:lvl1pPr>
          </a:lstStyle>
          <a:p>
            <a:fld id="{4D831513-6968-4F13-99D8-415512F0976C}" type="slidenum">
              <a:rPr lang="en-US" altLang="en-US"/>
              <a:pPr/>
              <a:t>‹#›</a:t>
            </a:fld>
            <a:endParaRPr lang="en-US" altLang="en-US"/>
          </a:p>
        </p:txBody>
      </p:sp>
    </p:spTree>
    <p:extLst>
      <p:ext uri="{BB962C8B-B14F-4D97-AF65-F5344CB8AC3E}">
        <p14:creationId xmlns:p14="http://schemas.microsoft.com/office/powerpoint/2010/main" val="1585872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DA1A175A-7870-CC17-3959-0085C09359DA}"/>
              </a:ext>
            </a:extLst>
          </p:cNvPr>
          <p:cNvSpPr>
            <a:spLocks noGrp="1"/>
          </p:cNvSpPr>
          <p:nvPr>
            <p:ph type="dt" sz="half" idx="10"/>
          </p:nvPr>
        </p:nvSpPr>
        <p:spPr/>
        <p:txBody>
          <a:bodyPr/>
          <a:lstStyle>
            <a:lvl1pPr>
              <a:defRPr/>
            </a:lvl1pPr>
          </a:lstStyle>
          <a:p>
            <a:pPr>
              <a:defRPr/>
            </a:pPr>
            <a:fld id="{296D37BC-B842-43E5-A0A5-C57F94DE961E}" type="datetimeFigureOut">
              <a:rPr lang="en-US"/>
              <a:pPr>
                <a:defRPr/>
              </a:pPr>
              <a:t>5/23/2026</a:t>
            </a:fld>
            <a:endParaRPr lang="en-US"/>
          </a:p>
        </p:txBody>
      </p:sp>
      <p:sp>
        <p:nvSpPr>
          <p:cNvPr id="4" name="Footer Placeholder 4">
            <a:extLst>
              <a:ext uri="{FF2B5EF4-FFF2-40B4-BE49-F238E27FC236}">
                <a16:creationId xmlns:a16="http://schemas.microsoft.com/office/drawing/2014/main" id="{2EE4CB53-EE4F-6686-16F7-B595ADA1335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C5D98DC-4620-D150-A73E-DD1A44725108}"/>
              </a:ext>
            </a:extLst>
          </p:cNvPr>
          <p:cNvSpPr>
            <a:spLocks noGrp="1"/>
          </p:cNvSpPr>
          <p:nvPr>
            <p:ph type="sldNum" sz="quarter" idx="12"/>
          </p:nvPr>
        </p:nvSpPr>
        <p:spPr/>
        <p:txBody>
          <a:bodyPr/>
          <a:lstStyle>
            <a:lvl1pPr>
              <a:defRPr/>
            </a:lvl1pPr>
          </a:lstStyle>
          <a:p>
            <a:fld id="{4467E6ED-4701-40A8-814F-3D0A1309255D}" type="slidenum">
              <a:rPr lang="en-US" altLang="en-US"/>
              <a:pPr/>
              <a:t>‹#›</a:t>
            </a:fld>
            <a:endParaRPr lang="en-US" altLang="en-US"/>
          </a:p>
        </p:txBody>
      </p:sp>
    </p:spTree>
    <p:extLst>
      <p:ext uri="{BB962C8B-B14F-4D97-AF65-F5344CB8AC3E}">
        <p14:creationId xmlns:p14="http://schemas.microsoft.com/office/powerpoint/2010/main" val="2384134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0A2A8B5-156D-0B17-0B54-47396CBAED52}"/>
              </a:ext>
            </a:extLst>
          </p:cNvPr>
          <p:cNvSpPr>
            <a:spLocks noGrp="1"/>
          </p:cNvSpPr>
          <p:nvPr>
            <p:ph type="dt" sz="half" idx="10"/>
          </p:nvPr>
        </p:nvSpPr>
        <p:spPr/>
        <p:txBody>
          <a:bodyPr/>
          <a:lstStyle>
            <a:lvl1pPr>
              <a:defRPr/>
            </a:lvl1pPr>
          </a:lstStyle>
          <a:p>
            <a:pPr>
              <a:defRPr/>
            </a:pPr>
            <a:fld id="{5CBA35CB-908E-43F8-AE92-A69819E5A842}" type="datetimeFigureOut">
              <a:rPr lang="en-US"/>
              <a:pPr>
                <a:defRPr/>
              </a:pPr>
              <a:t>5/23/2026</a:t>
            </a:fld>
            <a:endParaRPr lang="en-US"/>
          </a:p>
        </p:txBody>
      </p:sp>
      <p:sp>
        <p:nvSpPr>
          <p:cNvPr id="3" name="Footer Placeholder 4">
            <a:extLst>
              <a:ext uri="{FF2B5EF4-FFF2-40B4-BE49-F238E27FC236}">
                <a16:creationId xmlns:a16="http://schemas.microsoft.com/office/drawing/2014/main" id="{32970F90-20FD-4FF2-02AF-E863EFF8E69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3B66AB6-0410-A237-DA0F-ECC505E68504}"/>
              </a:ext>
            </a:extLst>
          </p:cNvPr>
          <p:cNvSpPr>
            <a:spLocks noGrp="1"/>
          </p:cNvSpPr>
          <p:nvPr>
            <p:ph type="sldNum" sz="quarter" idx="12"/>
          </p:nvPr>
        </p:nvSpPr>
        <p:spPr/>
        <p:txBody>
          <a:bodyPr/>
          <a:lstStyle>
            <a:lvl1pPr>
              <a:defRPr/>
            </a:lvl1pPr>
          </a:lstStyle>
          <a:p>
            <a:fld id="{64B0158C-2330-455E-9CCA-89203AD37D4A}" type="slidenum">
              <a:rPr lang="en-US" altLang="en-US"/>
              <a:pPr/>
              <a:t>‹#›</a:t>
            </a:fld>
            <a:endParaRPr lang="en-US" altLang="en-US"/>
          </a:p>
        </p:txBody>
      </p:sp>
    </p:spTree>
    <p:extLst>
      <p:ext uri="{BB962C8B-B14F-4D97-AF65-F5344CB8AC3E}">
        <p14:creationId xmlns:p14="http://schemas.microsoft.com/office/powerpoint/2010/main" val="2972691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B1A3F3A0-5B50-FB5E-3461-B021313E5D91}"/>
              </a:ext>
            </a:extLst>
          </p:cNvPr>
          <p:cNvSpPr>
            <a:spLocks noGrp="1"/>
          </p:cNvSpPr>
          <p:nvPr>
            <p:ph type="dt" sz="half" idx="10"/>
          </p:nvPr>
        </p:nvSpPr>
        <p:spPr/>
        <p:txBody>
          <a:bodyPr/>
          <a:lstStyle>
            <a:lvl1pPr>
              <a:defRPr/>
            </a:lvl1pPr>
          </a:lstStyle>
          <a:p>
            <a:pPr>
              <a:defRPr/>
            </a:pPr>
            <a:fld id="{D1F77B43-A826-4E84-ACFD-F8F9C904F69D}" type="datetimeFigureOut">
              <a:rPr lang="en-US"/>
              <a:pPr>
                <a:defRPr/>
              </a:pPr>
              <a:t>5/23/2026</a:t>
            </a:fld>
            <a:endParaRPr lang="en-US"/>
          </a:p>
        </p:txBody>
      </p:sp>
      <p:sp>
        <p:nvSpPr>
          <p:cNvPr id="6" name="Footer Placeholder 4">
            <a:extLst>
              <a:ext uri="{FF2B5EF4-FFF2-40B4-BE49-F238E27FC236}">
                <a16:creationId xmlns:a16="http://schemas.microsoft.com/office/drawing/2014/main" id="{76BB7947-4CF8-682D-91F5-DDF56A8C0A1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955CBFA-BF6B-6A23-9DE4-9277CF7F863F}"/>
              </a:ext>
            </a:extLst>
          </p:cNvPr>
          <p:cNvSpPr>
            <a:spLocks noGrp="1"/>
          </p:cNvSpPr>
          <p:nvPr>
            <p:ph type="sldNum" sz="quarter" idx="12"/>
          </p:nvPr>
        </p:nvSpPr>
        <p:spPr/>
        <p:txBody>
          <a:bodyPr/>
          <a:lstStyle>
            <a:lvl1pPr>
              <a:defRPr/>
            </a:lvl1pPr>
          </a:lstStyle>
          <a:p>
            <a:fld id="{FE0D585B-B5AF-4D7F-BED3-B82D90DC61F2}" type="slidenum">
              <a:rPr lang="en-US" altLang="en-US"/>
              <a:pPr/>
              <a:t>‹#›</a:t>
            </a:fld>
            <a:endParaRPr lang="en-US" altLang="en-US"/>
          </a:p>
        </p:txBody>
      </p:sp>
    </p:spTree>
    <p:extLst>
      <p:ext uri="{BB962C8B-B14F-4D97-AF65-F5344CB8AC3E}">
        <p14:creationId xmlns:p14="http://schemas.microsoft.com/office/powerpoint/2010/main" val="220577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915F269-7D05-2AB3-8133-E487EEF6F70B}"/>
              </a:ext>
            </a:extLst>
          </p:cNvPr>
          <p:cNvSpPr>
            <a:spLocks noGrp="1"/>
          </p:cNvSpPr>
          <p:nvPr>
            <p:ph type="dt" sz="half" idx="10"/>
          </p:nvPr>
        </p:nvSpPr>
        <p:spPr/>
        <p:txBody>
          <a:bodyPr/>
          <a:lstStyle>
            <a:lvl1pPr>
              <a:defRPr/>
            </a:lvl1pPr>
          </a:lstStyle>
          <a:p>
            <a:pPr>
              <a:defRPr/>
            </a:pPr>
            <a:fld id="{86A3F1DC-81EF-416D-B045-8319B5EEE886}" type="datetimeFigureOut">
              <a:rPr lang="en-US"/>
              <a:pPr>
                <a:defRPr/>
              </a:pPr>
              <a:t>5/23/2026</a:t>
            </a:fld>
            <a:endParaRPr lang="en-US"/>
          </a:p>
        </p:txBody>
      </p:sp>
      <p:sp>
        <p:nvSpPr>
          <p:cNvPr id="6" name="Footer Placeholder 4">
            <a:extLst>
              <a:ext uri="{FF2B5EF4-FFF2-40B4-BE49-F238E27FC236}">
                <a16:creationId xmlns:a16="http://schemas.microsoft.com/office/drawing/2014/main" id="{15DF0463-7EE0-198D-A864-53503BEB8C0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6E8229F-5AFB-A7C2-A76F-3ED6DE5DB9DE}"/>
              </a:ext>
            </a:extLst>
          </p:cNvPr>
          <p:cNvSpPr>
            <a:spLocks noGrp="1"/>
          </p:cNvSpPr>
          <p:nvPr>
            <p:ph type="sldNum" sz="quarter" idx="12"/>
          </p:nvPr>
        </p:nvSpPr>
        <p:spPr/>
        <p:txBody>
          <a:bodyPr/>
          <a:lstStyle>
            <a:lvl1pPr>
              <a:defRPr/>
            </a:lvl1pPr>
          </a:lstStyle>
          <a:p>
            <a:fld id="{258C3E52-E087-43D7-A09E-DDEA5EB6AAC4}" type="slidenum">
              <a:rPr lang="en-US" altLang="en-US"/>
              <a:pPr/>
              <a:t>‹#›</a:t>
            </a:fld>
            <a:endParaRPr lang="en-US" altLang="en-US"/>
          </a:p>
        </p:txBody>
      </p:sp>
    </p:spTree>
    <p:extLst>
      <p:ext uri="{BB962C8B-B14F-4D97-AF65-F5344CB8AC3E}">
        <p14:creationId xmlns:p14="http://schemas.microsoft.com/office/powerpoint/2010/main" val="4066358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B2535-9EEF-045A-3DAC-919C07CEE7B3}"/>
              </a:ext>
            </a:extLst>
          </p:cNvPr>
          <p:cNvSpPr>
            <a:spLocks noGrp="1"/>
          </p:cNvSpPr>
          <p:nvPr>
            <p:ph type="dt" sz="half" idx="10"/>
          </p:nvPr>
        </p:nvSpPr>
        <p:spPr/>
        <p:txBody>
          <a:bodyPr/>
          <a:lstStyle>
            <a:lvl1pPr>
              <a:defRPr/>
            </a:lvl1pPr>
          </a:lstStyle>
          <a:p>
            <a:pPr>
              <a:defRPr/>
            </a:pPr>
            <a:fld id="{F25F2C02-E9A9-4058-8EED-54615CBEA2A3}" type="datetimeFigureOut">
              <a:rPr lang="en-US"/>
              <a:pPr>
                <a:defRPr/>
              </a:pPr>
              <a:t>5/23/2026</a:t>
            </a:fld>
            <a:endParaRPr lang="en-US"/>
          </a:p>
        </p:txBody>
      </p:sp>
      <p:sp>
        <p:nvSpPr>
          <p:cNvPr id="5" name="Footer Placeholder 4">
            <a:extLst>
              <a:ext uri="{FF2B5EF4-FFF2-40B4-BE49-F238E27FC236}">
                <a16:creationId xmlns:a16="http://schemas.microsoft.com/office/drawing/2014/main" id="{850B893B-5271-87F2-2EBC-F5373C30CF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1CEE842-FA17-B6AC-9932-98BEC5D5D55C}"/>
              </a:ext>
            </a:extLst>
          </p:cNvPr>
          <p:cNvSpPr>
            <a:spLocks noGrp="1"/>
          </p:cNvSpPr>
          <p:nvPr>
            <p:ph type="sldNum" sz="quarter" idx="12"/>
          </p:nvPr>
        </p:nvSpPr>
        <p:spPr/>
        <p:txBody>
          <a:bodyPr/>
          <a:lstStyle>
            <a:lvl1pPr>
              <a:defRPr/>
            </a:lvl1pPr>
          </a:lstStyle>
          <a:p>
            <a:fld id="{C11E770B-EB14-4621-9E3E-CBFD9AE24969}" type="slidenum">
              <a:rPr lang="en-US" altLang="en-US"/>
              <a:pPr/>
              <a:t>‹#›</a:t>
            </a:fld>
            <a:endParaRPr lang="en-US" altLang="en-US"/>
          </a:p>
        </p:txBody>
      </p:sp>
    </p:spTree>
    <p:extLst>
      <p:ext uri="{BB962C8B-B14F-4D97-AF65-F5344CB8AC3E}">
        <p14:creationId xmlns:p14="http://schemas.microsoft.com/office/powerpoint/2010/main" val="2774609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31968F-29A4-6BB7-E2E2-95764635DB43}"/>
              </a:ext>
            </a:extLst>
          </p:cNvPr>
          <p:cNvSpPr>
            <a:spLocks noGrp="1"/>
          </p:cNvSpPr>
          <p:nvPr>
            <p:ph type="dt" sz="half" idx="10"/>
          </p:nvPr>
        </p:nvSpPr>
        <p:spPr/>
        <p:txBody>
          <a:bodyPr/>
          <a:lstStyle>
            <a:lvl1pPr>
              <a:defRPr/>
            </a:lvl1pPr>
          </a:lstStyle>
          <a:p>
            <a:pPr>
              <a:defRPr/>
            </a:pPr>
            <a:fld id="{EE4B73BE-1A1F-4674-AF5B-8BA5FFA436D9}" type="datetimeFigureOut">
              <a:rPr lang="en-US"/>
              <a:pPr>
                <a:defRPr/>
              </a:pPr>
              <a:t>5/23/2026</a:t>
            </a:fld>
            <a:endParaRPr lang="en-US"/>
          </a:p>
        </p:txBody>
      </p:sp>
      <p:sp>
        <p:nvSpPr>
          <p:cNvPr id="5" name="Footer Placeholder 4">
            <a:extLst>
              <a:ext uri="{FF2B5EF4-FFF2-40B4-BE49-F238E27FC236}">
                <a16:creationId xmlns:a16="http://schemas.microsoft.com/office/drawing/2014/main" id="{1504995B-5AAE-2F6D-4DB2-C3548F4583F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B7D0F29-0362-5871-F316-8CFCA28BC6E8}"/>
              </a:ext>
            </a:extLst>
          </p:cNvPr>
          <p:cNvSpPr>
            <a:spLocks noGrp="1"/>
          </p:cNvSpPr>
          <p:nvPr>
            <p:ph type="sldNum" sz="quarter" idx="12"/>
          </p:nvPr>
        </p:nvSpPr>
        <p:spPr/>
        <p:txBody>
          <a:bodyPr/>
          <a:lstStyle>
            <a:lvl1pPr>
              <a:defRPr/>
            </a:lvl1pPr>
          </a:lstStyle>
          <a:p>
            <a:fld id="{05CD9DD3-DCD1-470C-95A5-89A02EC72151}" type="slidenum">
              <a:rPr lang="en-US" altLang="en-US"/>
              <a:pPr/>
              <a:t>‹#›</a:t>
            </a:fld>
            <a:endParaRPr lang="en-US" altLang="en-US"/>
          </a:p>
        </p:txBody>
      </p:sp>
    </p:spTree>
    <p:extLst>
      <p:ext uri="{BB962C8B-B14F-4D97-AF65-F5344CB8AC3E}">
        <p14:creationId xmlns:p14="http://schemas.microsoft.com/office/powerpoint/2010/main" val="1699857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B8BD81C-DB7D-5D64-295F-0684B5F4C877}"/>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6876704-FC25-5941-D479-1E852FA009F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74DA483-CD51-D1E8-4456-4C6D668317FD}"/>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C4FA96C-515B-4777-9D7B-63D8C0DC8436}" type="datetimeFigureOut">
              <a:rPr lang="en-US"/>
              <a:pPr>
                <a:defRPr/>
              </a:pPr>
              <a:t>5/23/2026</a:t>
            </a:fld>
            <a:endParaRPr lang="en-US"/>
          </a:p>
        </p:txBody>
      </p:sp>
      <p:sp>
        <p:nvSpPr>
          <p:cNvPr id="5" name="Footer Placeholder 4">
            <a:extLst>
              <a:ext uri="{FF2B5EF4-FFF2-40B4-BE49-F238E27FC236}">
                <a16:creationId xmlns:a16="http://schemas.microsoft.com/office/drawing/2014/main" id="{F8A39255-1BD3-2EB6-3E4F-A76CFA784F3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53495113-9F98-FB3A-1FA5-52A20ECA912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C565EF88-C22A-4745-B263-8B477647782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3">
            <a:extLst>
              <a:ext uri="{FF2B5EF4-FFF2-40B4-BE49-F238E27FC236}">
                <a16:creationId xmlns:a16="http://schemas.microsoft.com/office/drawing/2014/main" id="{AC99CFA8-1201-DFFE-37F8-A4C15F8E2470}"/>
              </a:ext>
            </a:extLst>
          </p:cNvPr>
          <p:cNvSpPr txBox="1">
            <a:spLocks noChangeArrowheads="1"/>
          </p:cNvSpPr>
          <p:nvPr/>
        </p:nvSpPr>
        <p:spPr bwMode="auto">
          <a:xfrm>
            <a:off x="152400" y="609600"/>
            <a:ext cx="8839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dirty="0"/>
              <a:t>COUNT YOUR MANY BLESSINGS...</a:t>
            </a:r>
          </a:p>
        </p:txBody>
      </p:sp>
      <p:sp>
        <p:nvSpPr>
          <p:cNvPr id="2051" name="TextBox 4">
            <a:extLst>
              <a:ext uri="{FF2B5EF4-FFF2-40B4-BE49-F238E27FC236}">
                <a16:creationId xmlns:a16="http://schemas.microsoft.com/office/drawing/2014/main" id="{2981EF66-43D4-895D-A495-A69E4EBF86DC}"/>
              </a:ext>
            </a:extLst>
          </p:cNvPr>
          <p:cNvSpPr txBox="1">
            <a:spLocks noChangeArrowheads="1"/>
          </p:cNvSpPr>
          <p:nvPr/>
        </p:nvSpPr>
        <p:spPr bwMode="auto">
          <a:xfrm>
            <a:off x="2476500" y="1639288"/>
            <a:ext cx="419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solidFill>
                  <a:srgbClr val="FF0000"/>
                </a:solidFill>
              </a:rPr>
              <a:t>Ephesians 1:3-13</a:t>
            </a:r>
          </a:p>
        </p:txBody>
      </p:sp>
      <p:pic>
        <p:nvPicPr>
          <p:cNvPr id="2052" name="Picture 4" descr="http://t2.gstatic.com/images?q=tbn:ANd9GcS-f6vzPug9RFS62Ofzgu4bWNwFGXxF2PpMoTS0NeWrZPWfk8Lt">
            <a:extLst>
              <a:ext uri="{FF2B5EF4-FFF2-40B4-BE49-F238E27FC236}">
                <a16:creationId xmlns:a16="http://schemas.microsoft.com/office/drawing/2014/main" id="{5CFE48F0-1784-5A97-5E52-A68793CF7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711823"/>
            <a:ext cx="1016000" cy="143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extBox 7">
            <a:extLst>
              <a:ext uri="{FF2B5EF4-FFF2-40B4-BE49-F238E27FC236}">
                <a16:creationId xmlns:a16="http://schemas.microsoft.com/office/drawing/2014/main" id="{9B7C59ED-8CCF-5C95-043D-A44C84C08B71}"/>
              </a:ext>
            </a:extLst>
          </p:cNvPr>
          <p:cNvSpPr txBox="1">
            <a:spLocks noChangeArrowheads="1"/>
          </p:cNvSpPr>
          <p:nvPr/>
        </p:nvSpPr>
        <p:spPr bwMode="auto">
          <a:xfrm>
            <a:off x="0" y="4987879"/>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dirty="0"/>
              <a:t>…AND IT WILL SURPRISE YOU WHAT THE LORD HAS DONE!</a:t>
            </a:r>
          </a:p>
        </p:txBody>
      </p:sp>
      <p:pic>
        <p:nvPicPr>
          <p:cNvPr id="2054" name="Picture 8" descr="http://t0.gstatic.com/images?q=tbn:ANd9GcTYXyYdw4QX86dYBhm7O_537oYQHq6DvypbiIGLAZVORet7T5-X">
            <a:extLst>
              <a:ext uri="{FF2B5EF4-FFF2-40B4-BE49-F238E27FC236}">
                <a16:creationId xmlns:a16="http://schemas.microsoft.com/office/drawing/2014/main" id="{0F186C69-D56B-12E6-A3C7-AC569E4B2B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816225"/>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6B5C67E-916F-AAA5-D7E0-9478F39F1555}"/>
              </a:ext>
            </a:extLst>
          </p:cNvPr>
          <p:cNvSpPr txBox="1"/>
          <p:nvPr/>
        </p:nvSpPr>
        <p:spPr>
          <a:xfrm>
            <a:off x="228600" y="6106581"/>
            <a:ext cx="8763000" cy="430887"/>
          </a:xfrm>
          <a:prstGeom prst="rect">
            <a:avLst/>
          </a:prstGeom>
          <a:noFill/>
        </p:spPr>
        <p:txBody>
          <a:bodyPr wrap="square">
            <a:spAutoFit/>
          </a:bodyPr>
          <a:lstStyle/>
          <a:p>
            <a:pPr algn="ctr" eaLnBrk="1" hangingPunct="1"/>
            <a:r>
              <a:rPr lang="en-US" altLang="en-US" sz="2200" b="1" dirty="0">
                <a:solidFill>
                  <a:srgbClr val="FF0000"/>
                </a:solidFill>
              </a:rPr>
              <a:t>All Scriptures NASB 1995 unless otherwise noted.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824D8-3063-82DE-F142-22B1F6E3120B}"/>
            </a:ext>
          </a:extLst>
        </p:cNvPr>
        <p:cNvGrpSpPr/>
        <p:nvPr/>
      </p:nvGrpSpPr>
      <p:grpSpPr>
        <a:xfrm>
          <a:off x="0" y="0"/>
          <a:ext cx="0" cy="0"/>
          <a:chOff x="0" y="0"/>
          <a:chExt cx="0" cy="0"/>
        </a:xfrm>
      </p:grpSpPr>
      <p:sp>
        <p:nvSpPr>
          <p:cNvPr id="2050" name="TextBox 3">
            <a:extLst>
              <a:ext uri="{FF2B5EF4-FFF2-40B4-BE49-F238E27FC236}">
                <a16:creationId xmlns:a16="http://schemas.microsoft.com/office/drawing/2014/main" id="{1254CDE8-852F-B479-E616-EF8C841B36F6}"/>
              </a:ext>
            </a:extLst>
          </p:cNvPr>
          <p:cNvSpPr txBox="1">
            <a:spLocks noChangeArrowheads="1"/>
          </p:cNvSpPr>
          <p:nvPr/>
        </p:nvSpPr>
        <p:spPr bwMode="auto">
          <a:xfrm>
            <a:off x="457200" y="160446"/>
            <a:ext cx="8229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b="1" dirty="0">
                <a:latin typeface="Calibri" panose="020F0502020204030204" pitchFamily="34" charset="0"/>
              </a:rPr>
              <a:t>COUNT YOUR MANY BLESSINGS ...</a:t>
            </a:r>
          </a:p>
        </p:txBody>
      </p:sp>
      <p:sp>
        <p:nvSpPr>
          <p:cNvPr id="2051" name="TextBox 4">
            <a:extLst>
              <a:ext uri="{FF2B5EF4-FFF2-40B4-BE49-F238E27FC236}">
                <a16:creationId xmlns:a16="http://schemas.microsoft.com/office/drawing/2014/main" id="{11736184-05E2-E9C8-BE49-93928280DD89}"/>
              </a:ext>
            </a:extLst>
          </p:cNvPr>
          <p:cNvSpPr txBox="1">
            <a:spLocks noChangeArrowheads="1"/>
          </p:cNvSpPr>
          <p:nvPr/>
        </p:nvSpPr>
        <p:spPr bwMode="auto">
          <a:xfrm>
            <a:off x="828675" y="1219200"/>
            <a:ext cx="748665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800" i="1" dirty="0"/>
              <a:t>“Blessed be the God and Father of our Lord Jesus Christ, who has </a:t>
            </a:r>
            <a:r>
              <a:rPr lang="en-US" sz="2800" b="1" i="1" dirty="0"/>
              <a:t>blessed us with every spiritual blessing </a:t>
            </a:r>
            <a:r>
              <a:rPr lang="en-US" sz="2800" i="1" dirty="0"/>
              <a:t>in the heavenly places </a:t>
            </a:r>
            <a:r>
              <a:rPr lang="en-US" sz="2800" b="1" i="1" dirty="0"/>
              <a:t>in Christ</a:t>
            </a:r>
            <a:r>
              <a:rPr lang="en-US" sz="2800" i="1" dirty="0"/>
              <a:t>, just as He chose us in Him before the foundation of the world, that we would be holy and blameless before Him. In love He predestined us to adoption as sons through Jesus Christ to Himself, according to the kind intention of His will, to the praise of the glory of His grace, which He freely bestowed on us in the Beloved.” </a:t>
            </a:r>
            <a:r>
              <a:rPr lang="en-US" sz="2800" b="1" dirty="0">
                <a:solidFill>
                  <a:srgbClr val="FF0000"/>
                </a:solidFill>
              </a:rPr>
              <a:t>(</a:t>
            </a:r>
            <a:r>
              <a:rPr lang="en-US" altLang="en-US" sz="2800" b="1" dirty="0">
                <a:solidFill>
                  <a:srgbClr val="FF0000"/>
                </a:solidFill>
                <a:latin typeface="Calibri" panose="020F0502020204030204" pitchFamily="34" charset="0"/>
              </a:rPr>
              <a:t>Ephesians 1:3-6)</a:t>
            </a:r>
          </a:p>
        </p:txBody>
      </p:sp>
    </p:spTree>
    <p:extLst>
      <p:ext uri="{BB962C8B-B14F-4D97-AF65-F5344CB8AC3E}">
        <p14:creationId xmlns:p14="http://schemas.microsoft.com/office/powerpoint/2010/main" val="20838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9E575-DBA0-709B-B609-9BCCCBE5CA0E}"/>
            </a:ext>
          </a:extLst>
        </p:cNvPr>
        <p:cNvGrpSpPr/>
        <p:nvPr/>
      </p:nvGrpSpPr>
      <p:grpSpPr>
        <a:xfrm>
          <a:off x="0" y="0"/>
          <a:ext cx="0" cy="0"/>
          <a:chOff x="0" y="0"/>
          <a:chExt cx="0" cy="0"/>
        </a:xfrm>
      </p:grpSpPr>
      <p:sp>
        <p:nvSpPr>
          <p:cNvPr id="2050" name="TextBox 3">
            <a:extLst>
              <a:ext uri="{FF2B5EF4-FFF2-40B4-BE49-F238E27FC236}">
                <a16:creationId xmlns:a16="http://schemas.microsoft.com/office/drawing/2014/main" id="{130EB397-A8AB-4634-31BC-E95E5B24CDF6}"/>
              </a:ext>
            </a:extLst>
          </p:cNvPr>
          <p:cNvSpPr txBox="1">
            <a:spLocks noChangeArrowheads="1"/>
          </p:cNvSpPr>
          <p:nvPr/>
        </p:nvSpPr>
        <p:spPr bwMode="auto">
          <a:xfrm>
            <a:off x="457200" y="160446"/>
            <a:ext cx="8229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b="1" dirty="0">
                <a:latin typeface="Calibri" panose="020F0502020204030204" pitchFamily="34" charset="0"/>
              </a:rPr>
              <a:t>COUNT YOUR MANY BLESSINGS ...</a:t>
            </a:r>
          </a:p>
        </p:txBody>
      </p:sp>
      <p:sp>
        <p:nvSpPr>
          <p:cNvPr id="2051" name="TextBox 4">
            <a:extLst>
              <a:ext uri="{FF2B5EF4-FFF2-40B4-BE49-F238E27FC236}">
                <a16:creationId xmlns:a16="http://schemas.microsoft.com/office/drawing/2014/main" id="{21FEABBB-49A7-18AE-AAD8-CFC8768DB22F}"/>
              </a:ext>
            </a:extLst>
          </p:cNvPr>
          <p:cNvSpPr txBox="1">
            <a:spLocks noChangeArrowheads="1"/>
          </p:cNvSpPr>
          <p:nvPr/>
        </p:nvSpPr>
        <p:spPr bwMode="auto">
          <a:xfrm>
            <a:off x="736341" y="1228397"/>
            <a:ext cx="7671318"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800" i="1" dirty="0"/>
              <a:t>“In Him we have redemption through His blood, the forgiveness of our trespasses, according to the riches of His grace which He lavished on us. In all wisdom and insight He made known to us the mystery of His will, according to His kind intention which He purposed in Him with a view to an administration suitable to the fullness of the times, that is, the summing up of all things in Christ, things in the heavens and things on the earth.” </a:t>
            </a:r>
            <a:r>
              <a:rPr lang="en-US" sz="2800" b="1" dirty="0">
                <a:solidFill>
                  <a:srgbClr val="FF0000"/>
                </a:solidFill>
              </a:rPr>
              <a:t>(</a:t>
            </a:r>
            <a:r>
              <a:rPr lang="en-US" altLang="en-US" sz="2800" b="1" dirty="0">
                <a:solidFill>
                  <a:srgbClr val="FF0000"/>
                </a:solidFill>
                <a:latin typeface="Calibri" panose="020F0502020204030204" pitchFamily="34" charset="0"/>
              </a:rPr>
              <a:t>Ephesians 1:6-10a)</a:t>
            </a:r>
          </a:p>
        </p:txBody>
      </p:sp>
    </p:spTree>
    <p:extLst>
      <p:ext uri="{BB962C8B-B14F-4D97-AF65-F5344CB8AC3E}">
        <p14:creationId xmlns:p14="http://schemas.microsoft.com/office/powerpoint/2010/main" val="2573601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2662C-9BA9-975A-57D7-1F871DF03BD5}"/>
            </a:ext>
          </a:extLst>
        </p:cNvPr>
        <p:cNvGrpSpPr/>
        <p:nvPr/>
      </p:nvGrpSpPr>
      <p:grpSpPr>
        <a:xfrm>
          <a:off x="0" y="0"/>
          <a:ext cx="0" cy="0"/>
          <a:chOff x="0" y="0"/>
          <a:chExt cx="0" cy="0"/>
        </a:xfrm>
      </p:grpSpPr>
      <p:sp>
        <p:nvSpPr>
          <p:cNvPr id="2050" name="TextBox 3">
            <a:extLst>
              <a:ext uri="{FF2B5EF4-FFF2-40B4-BE49-F238E27FC236}">
                <a16:creationId xmlns:a16="http://schemas.microsoft.com/office/drawing/2014/main" id="{B19D3B9E-589B-249F-4614-8CFF982DAA80}"/>
              </a:ext>
            </a:extLst>
          </p:cNvPr>
          <p:cNvSpPr txBox="1">
            <a:spLocks noChangeArrowheads="1"/>
          </p:cNvSpPr>
          <p:nvPr/>
        </p:nvSpPr>
        <p:spPr bwMode="auto">
          <a:xfrm>
            <a:off x="457200" y="160446"/>
            <a:ext cx="8229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400" b="1" dirty="0">
                <a:latin typeface="Calibri" panose="020F0502020204030204" pitchFamily="34" charset="0"/>
              </a:rPr>
              <a:t>COUNT YOUR MANY BLESSINGS ...</a:t>
            </a:r>
          </a:p>
        </p:txBody>
      </p:sp>
      <p:sp>
        <p:nvSpPr>
          <p:cNvPr id="2051" name="TextBox 4">
            <a:extLst>
              <a:ext uri="{FF2B5EF4-FFF2-40B4-BE49-F238E27FC236}">
                <a16:creationId xmlns:a16="http://schemas.microsoft.com/office/drawing/2014/main" id="{FA2CD24E-CC92-8D3F-5F05-25080498CDFA}"/>
              </a:ext>
            </a:extLst>
          </p:cNvPr>
          <p:cNvSpPr txBox="1">
            <a:spLocks noChangeArrowheads="1"/>
          </p:cNvSpPr>
          <p:nvPr/>
        </p:nvSpPr>
        <p:spPr bwMode="auto">
          <a:xfrm>
            <a:off x="838200" y="1228397"/>
            <a:ext cx="74676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800" i="1" dirty="0"/>
              <a:t>“In Him also we have obtained an inheritance, having been predestined according to His purpose who works all things after the counsel of His will, to the end that we who were the first to hope in Christ would be to the praise of His glory. In Him, you also, after listening to the message of truth, the gospel of your salvation – having also believed, you were sealed in Him with the Holy Spirit of promise …” </a:t>
            </a:r>
            <a:r>
              <a:rPr lang="en-US" sz="2800" b="1" dirty="0">
                <a:solidFill>
                  <a:srgbClr val="FF0000"/>
                </a:solidFill>
              </a:rPr>
              <a:t>(</a:t>
            </a:r>
            <a:r>
              <a:rPr lang="en-US" altLang="en-US" sz="2800" b="1" dirty="0">
                <a:solidFill>
                  <a:srgbClr val="FF0000"/>
                </a:solidFill>
                <a:latin typeface="Calibri" panose="020F0502020204030204" pitchFamily="34" charset="0"/>
              </a:rPr>
              <a:t>Ephesians 1:10b-13)</a:t>
            </a:r>
          </a:p>
        </p:txBody>
      </p:sp>
    </p:spTree>
    <p:extLst>
      <p:ext uri="{BB962C8B-B14F-4D97-AF65-F5344CB8AC3E}">
        <p14:creationId xmlns:p14="http://schemas.microsoft.com/office/powerpoint/2010/main" val="3387387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a:extLst>
              <a:ext uri="{FF2B5EF4-FFF2-40B4-BE49-F238E27FC236}">
                <a16:creationId xmlns:a16="http://schemas.microsoft.com/office/drawing/2014/main" id="{DBCE269F-25ED-5141-80CA-5247AF77CD9B}"/>
              </a:ext>
            </a:extLst>
          </p:cNvPr>
          <p:cNvSpPr txBox="1">
            <a:spLocks noChangeArrowheads="1"/>
          </p:cNvSpPr>
          <p:nvPr/>
        </p:nvSpPr>
        <p:spPr bwMode="auto">
          <a:xfrm>
            <a:off x="800100" y="111661"/>
            <a:ext cx="7543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dirty="0">
                <a:latin typeface="Calibri" panose="020F0502020204030204" pitchFamily="34" charset="0"/>
              </a:rPr>
              <a:t>What are we “blessed” with?</a:t>
            </a:r>
          </a:p>
          <a:p>
            <a:pPr algn="ctr" eaLnBrk="1" hangingPunct="1"/>
            <a:r>
              <a:rPr lang="en-US" altLang="en-US" sz="4000" b="1" dirty="0">
                <a:latin typeface="Calibri" panose="020F0502020204030204" pitchFamily="34" charset="0"/>
              </a:rPr>
              <a:t>Material blessings …</a:t>
            </a:r>
          </a:p>
        </p:txBody>
      </p:sp>
      <p:sp>
        <p:nvSpPr>
          <p:cNvPr id="3075" name="TextBox 2">
            <a:extLst>
              <a:ext uri="{FF2B5EF4-FFF2-40B4-BE49-F238E27FC236}">
                <a16:creationId xmlns:a16="http://schemas.microsoft.com/office/drawing/2014/main" id="{68779A14-3822-29B7-6E96-DAC728EA414D}"/>
              </a:ext>
            </a:extLst>
          </p:cNvPr>
          <p:cNvSpPr txBox="1">
            <a:spLocks noChangeArrowheads="1"/>
          </p:cNvSpPr>
          <p:nvPr/>
        </p:nvSpPr>
        <p:spPr bwMode="auto">
          <a:xfrm>
            <a:off x="1209869" y="2055845"/>
            <a:ext cx="3352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latin typeface="Calibri" panose="020F0502020204030204" pitchFamily="34" charset="0"/>
              </a:rPr>
              <a:t>-Comfortable home</a:t>
            </a:r>
          </a:p>
          <a:p>
            <a:pPr eaLnBrk="1" hangingPunct="1"/>
            <a:r>
              <a:rPr lang="en-US" altLang="en-US" sz="2400" dirty="0">
                <a:latin typeface="Calibri" panose="020F0502020204030204" pitchFamily="34" charset="0"/>
              </a:rPr>
              <a:t>-Job</a:t>
            </a:r>
          </a:p>
          <a:p>
            <a:pPr eaLnBrk="1" hangingPunct="1"/>
            <a:r>
              <a:rPr lang="en-US" altLang="en-US" sz="2400" dirty="0">
                <a:latin typeface="Calibri" panose="020F0502020204030204" pitchFamily="34" charset="0"/>
              </a:rPr>
              <a:t>-Big savings account</a:t>
            </a:r>
          </a:p>
          <a:p>
            <a:pPr eaLnBrk="1" hangingPunct="1"/>
            <a:r>
              <a:rPr lang="en-US" altLang="en-US" sz="2400" dirty="0">
                <a:latin typeface="Calibri" panose="020F0502020204030204" pitchFamily="34" charset="0"/>
              </a:rPr>
              <a:t>-Nice retirement</a:t>
            </a:r>
          </a:p>
          <a:p>
            <a:pPr eaLnBrk="1" hangingPunct="1"/>
            <a:r>
              <a:rPr lang="en-US" altLang="en-US" sz="2400" dirty="0">
                <a:latin typeface="Calibri" panose="020F0502020204030204" pitchFamily="34" charset="0"/>
              </a:rPr>
              <a:t>-Ample clothing</a:t>
            </a:r>
          </a:p>
          <a:p>
            <a:pPr eaLnBrk="1" hangingPunct="1"/>
            <a:r>
              <a:rPr lang="en-US" altLang="en-US" sz="2400" dirty="0">
                <a:latin typeface="Calibri" panose="020F0502020204030204" pitchFamily="34" charset="0"/>
              </a:rPr>
              <a:t>-Ample food</a:t>
            </a:r>
          </a:p>
          <a:p>
            <a:pPr eaLnBrk="1" hangingPunct="1"/>
            <a:r>
              <a:rPr lang="en-US" altLang="en-US" sz="2400" dirty="0">
                <a:latin typeface="Calibri" panose="020F0502020204030204" pitchFamily="34" charset="0"/>
              </a:rPr>
              <a:t>-Family, Friends</a:t>
            </a:r>
          </a:p>
          <a:p>
            <a:pPr eaLnBrk="1" hangingPunct="1"/>
            <a:r>
              <a:rPr lang="en-US" altLang="en-US" sz="2400" dirty="0">
                <a:latin typeface="Calibri" panose="020F0502020204030204" pitchFamily="34" charset="0"/>
              </a:rPr>
              <a:t>-Car(s)</a:t>
            </a:r>
          </a:p>
          <a:p>
            <a:pPr eaLnBrk="1" hangingPunct="1"/>
            <a:r>
              <a:rPr lang="en-US" altLang="en-US" sz="2400" dirty="0">
                <a:latin typeface="Calibri" panose="020F0502020204030204" pitchFamily="34" charset="0"/>
              </a:rPr>
              <a:t>-Nice vacations</a:t>
            </a:r>
          </a:p>
          <a:p>
            <a:pPr eaLnBrk="1" hangingPunct="1"/>
            <a:r>
              <a:rPr lang="en-US" altLang="en-US" sz="2400" dirty="0">
                <a:latin typeface="Calibri" panose="020F0502020204030204" pitchFamily="34" charset="0"/>
              </a:rPr>
              <a:t>-Luxuries</a:t>
            </a:r>
          </a:p>
          <a:p>
            <a:pPr eaLnBrk="1" hangingPunct="1"/>
            <a:r>
              <a:rPr lang="en-US" altLang="en-US" sz="2400" dirty="0">
                <a:latin typeface="Calibri" panose="020F0502020204030204" pitchFamily="34" charset="0"/>
              </a:rPr>
              <a:t>-“Necessary” luxuries</a:t>
            </a:r>
          </a:p>
          <a:p>
            <a:pPr eaLnBrk="1" hangingPunct="1"/>
            <a:endParaRPr lang="en-US" altLang="en-US" sz="2400" dirty="0">
              <a:latin typeface="Calibri" panose="020F0502020204030204" pitchFamily="34" charset="0"/>
            </a:endParaRPr>
          </a:p>
        </p:txBody>
      </p:sp>
      <p:sp>
        <p:nvSpPr>
          <p:cNvPr id="3076" name="TextBox 3">
            <a:extLst>
              <a:ext uri="{FF2B5EF4-FFF2-40B4-BE49-F238E27FC236}">
                <a16:creationId xmlns:a16="http://schemas.microsoft.com/office/drawing/2014/main" id="{DEAD59BF-7CE6-6185-6669-50104A88BBF2}"/>
              </a:ext>
            </a:extLst>
          </p:cNvPr>
          <p:cNvSpPr txBox="1">
            <a:spLocks noChangeArrowheads="1"/>
          </p:cNvSpPr>
          <p:nvPr/>
        </p:nvSpPr>
        <p:spPr bwMode="auto">
          <a:xfrm>
            <a:off x="609599" y="1496397"/>
            <a:ext cx="2895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200" u="sng" dirty="0">
                <a:latin typeface="Calibri" panose="020F0502020204030204" pitchFamily="34" charset="0"/>
              </a:rPr>
              <a:t>Blessings</a:t>
            </a:r>
          </a:p>
        </p:txBody>
      </p:sp>
      <p:sp>
        <p:nvSpPr>
          <p:cNvPr id="3077" name="TextBox 4">
            <a:extLst>
              <a:ext uri="{FF2B5EF4-FFF2-40B4-BE49-F238E27FC236}">
                <a16:creationId xmlns:a16="http://schemas.microsoft.com/office/drawing/2014/main" id="{E1A74D20-1475-E648-2579-6BBB3376E886}"/>
              </a:ext>
            </a:extLst>
          </p:cNvPr>
          <p:cNvSpPr txBox="1">
            <a:spLocks noChangeArrowheads="1"/>
          </p:cNvSpPr>
          <p:nvPr/>
        </p:nvSpPr>
        <p:spPr bwMode="auto">
          <a:xfrm>
            <a:off x="4038599" y="1541625"/>
            <a:ext cx="2895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200" u="sng" dirty="0">
                <a:latin typeface="Calibri" panose="020F0502020204030204" pitchFamily="34" charset="0"/>
              </a:rPr>
              <a:t>Stress</a:t>
            </a:r>
          </a:p>
        </p:txBody>
      </p:sp>
      <p:sp>
        <p:nvSpPr>
          <p:cNvPr id="3078" name="TextBox 5">
            <a:extLst>
              <a:ext uri="{FF2B5EF4-FFF2-40B4-BE49-F238E27FC236}">
                <a16:creationId xmlns:a16="http://schemas.microsoft.com/office/drawing/2014/main" id="{EE17F5C4-71D6-979F-B0DE-FE48DD896CD7}"/>
              </a:ext>
            </a:extLst>
          </p:cNvPr>
          <p:cNvSpPr txBox="1">
            <a:spLocks noChangeArrowheads="1"/>
          </p:cNvSpPr>
          <p:nvPr/>
        </p:nvSpPr>
        <p:spPr bwMode="auto">
          <a:xfrm>
            <a:off x="4953000" y="2057400"/>
            <a:ext cx="396239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latin typeface="Calibri" panose="020F0502020204030204" pitchFamily="34" charset="0"/>
              </a:rPr>
              <a:t>-Rent/Mortgage Payment(s)</a:t>
            </a:r>
          </a:p>
          <a:p>
            <a:pPr eaLnBrk="1" hangingPunct="1"/>
            <a:r>
              <a:rPr lang="en-US" altLang="en-US" sz="2400" dirty="0">
                <a:latin typeface="Calibri" panose="020F0502020204030204" pitchFamily="34" charset="0"/>
              </a:rPr>
              <a:t>-Job (hours, pay, boss)</a:t>
            </a:r>
          </a:p>
          <a:p>
            <a:pPr eaLnBrk="1" hangingPunct="1"/>
            <a:r>
              <a:rPr lang="en-US" altLang="en-US" sz="2400" dirty="0">
                <a:latin typeface="Calibri" panose="020F0502020204030204" pitchFamily="34" charset="0"/>
              </a:rPr>
              <a:t>-Financial problems</a:t>
            </a:r>
          </a:p>
          <a:p>
            <a:pPr eaLnBrk="1" hangingPunct="1"/>
            <a:r>
              <a:rPr lang="en-US" altLang="en-US" sz="2400" dirty="0">
                <a:latin typeface="Calibri" panose="020F0502020204030204" pitchFamily="34" charset="0"/>
              </a:rPr>
              <a:t>-401K/Pension down</a:t>
            </a:r>
          </a:p>
          <a:p>
            <a:pPr eaLnBrk="1" hangingPunct="1"/>
            <a:r>
              <a:rPr lang="en-US" altLang="en-US" sz="2400" dirty="0">
                <a:latin typeface="Calibri" panose="020F0502020204030204" pitchFamily="34" charset="0"/>
              </a:rPr>
              <a:t>-Affording fashion</a:t>
            </a:r>
          </a:p>
          <a:p>
            <a:pPr eaLnBrk="1" hangingPunct="1"/>
            <a:r>
              <a:rPr lang="en-US" altLang="en-US" sz="2400" dirty="0">
                <a:latin typeface="Calibri" panose="020F0502020204030204" pitchFamily="34" charset="0"/>
              </a:rPr>
              <a:t>-Cost of groceries/restaurants</a:t>
            </a:r>
          </a:p>
          <a:p>
            <a:pPr eaLnBrk="1" hangingPunct="1"/>
            <a:r>
              <a:rPr lang="en-US" altLang="en-US" sz="2400" dirty="0">
                <a:latin typeface="Calibri" panose="020F0502020204030204" pitchFamily="34" charset="0"/>
              </a:rPr>
              <a:t>-Strained relationships</a:t>
            </a:r>
          </a:p>
          <a:p>
            <a:pPr eaLnBrk="1" hangingPunct="1"/>
            <a:r>
              <a:rPr lang="en-US" altLang="en-US" sz="2400" dirty="0">
                <a:latin typeface="Calibri" panose="020F0502020204030204" pitchFamily="34" charset="0"/>
              </a:rPr>
              <a:t>-Repair, payment, cost</a:t>
            </a:r>
          </a:p>
          <a:p>
            <a:pPr eaLnBrk="1" hangingPunct="1"/>
            <a:r>
              <a:rPr lang="en-US" altLang="en-US" sz="2400" dirty="0">
                <a:latin typeface="Calibri" panose="020F0502020204030204" pitchFamily="34" charset="0"/>
              </a:rPr>
              <a:t>-High cost/spending</a:t>
            </a:r>
          </a:p>
          <a:p>
            <a:pPr eaLnBrk="1" hangingPunct="1"/>
            <a:r>
              <a:rPr lang="en-US" altLang="en-US" sz="2400" dirty="0">
                <a:latin typeface="Calibri" panose="020F0502020204030204" pitchFamily="34" charset="0"/>
              </a:rPr>
              <a:t>-Credit card debt high</a:t>
            </a:r>
          </a:p>
          <a:p>
            <a:pPr eaLnBrk="1" hangingPunct="1"/>
            <a:r>
              <a:rPr lang="en-US" altLang="en-US" sz="2400" dirty="0">
                <a:latin typeface="Calibri" panose="020F0502020204030204" pitchFamily="34" charset="0"/>
              </a:rPr>
              <a:t>-Maintenance/time and cost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
                                          </p:val>
                                        </p:tav>
                                        <p:tav tm="100000">
                                          <p:val>
                                            <p:strVal val="#ppt_x"/>
                                          </p:val>
                                        </p:tav>
                                      </p:tavLst>
                                    </p:anim>
                                    <p:anim calcmode="lin" valueType="num">
                                      <p:cBhvr>
                                        <p:cTn id="9"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5">
                                            <p:txEl>
                                              <p:pRg st="0" end="0"/>
                                            </p:txEl>
                                          </p:spTgt>
                                        </p:tgtEl>
                                        <p:attrNameLst>
                                          <p:attrName>style.visibility</p:attrName>
                                        </p:attrNameLst>
                                      </p:cBhvr>
                                      <p:to>
                                        <p:strVal val="visible"/>
                                      </p:to>
                                    </p:set>
                                    <p:animEffect transition="in" filter="fade">
                                      <p:cBhvr>
                                        <p:cTn id="14" dur="1000"/>
                                        <p:tgtEl>
                                          <p:spTgt spid="3075">
                                            <p:txEl>
                                              <p:pRg st="0" end="0"/>
                                            </p:txEl>
                                          </p:spTgt>
                                        </p:tgtEl>
                                      </p:cBhvr>
                                    </p:animEffect>
                                    <p:anim calcmode="lin" valueType="num">
                                      <p:cBhvr>
                                        <p:cTn id="15" dur="1000" fill="hold"/>
                                        <p:tgtEl>
                                          <p:spTgt spid="307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07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5">
                                            <p:txEl>
                                              <p:pRg st="1" end="1"/>
                                            </p:txEl>
                                          </p:spTgt>
                                        </p:tgtEl>
                                        <p:attrNameLst>
                                          <p:attrName>style.visibility</p:attrName>
                                        </p:attrNameLst>
                                      </p:cBhvr>
                                      <p:to>
                                        <p:strVal val="visible"/>
                                      </p:to>
                                    </p:set>
                                    <p:animEffect transition="in" filter="fade">
                                      <p:cBhvr>
                                        <p:cTn id="21" dur="1000"/>
                                        <p:tgtEl>
                                          <p:spTgt spid="3075">
                                            <p:txEl>
                                              <p:pRg st="1" end="1"/>
                                            </p:txEl>
                                          </p:spTgt>
                                        </p:tgtEl>
                                      </p:cBhvr>
                                    </p:animEffect>
                                    <p:anim calcmode="lin" valueType="num">
                                      <p:cBhvr>
                                        <p:cTn id="22" dur="1000" fill="hold"/>
                                        <p:tgtEl>
                                          <p:spTgt spid="307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0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75">
                                            <p:txEl>
                                              <p:pRg st="2" end="2"/>
                                            </p:txEl>
                                          </p:spTgt>
                                        </p:tgtEl>
                                        <p:attrNameLst>
                                          <p:attrName>style.visibility</p:attrName>
                                        </p:attrNameLst>
                                      </p:cBhvr>
                                      <p:to>
                                        <p:strVal val="visible"/>
                                      </p:to>
                                    </p:set>
                                    <p:animEffect transition="in" filter="fade">
                                      <p:cBhvr>
                                        <p:cTn id="28" dur="1000"/>
                                        <p:tgtEl>
                                          <p:spTgt spid="3075">
                                            <p:txEl>
                                              <p:pRg st="2" end="2"/>
                                            </p:txEl>
                                          </p:spTgt>
                                        </p:tgtEl>
                                      </p:cBhvr>
                                    </p:animEffect>
                                    <p:anim calcmode="lin" valueType="num">
                                      <p:cBhvr>
                                        <p:cTn id="29" dur="1000" fill="hold"/>
                                        <p:tgtEl>
                                          <p:spTgt spid="307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0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75">
                                            <p:txEl>
                                              <p:pRg st="3" end="3"/>
                                            </p:txEl>
                                          </p:spTgt>
                                        </p:tgtEl>
                                        <p:attrNameLst>
                                          <p:attrName>style.visibility</p:attrName>
                                        </p:attrNameLst>
                                      </p:cBhvr>
                                      <p:to>
                                        <p:strVal val="visible"/>
                                      </p:to>
                                    </p:set>
                                    <p:animEffect transition="in" filter="fade">
                                      <p:cBhvr>
                                        <p:cTn id="35" dur="1000"/>
                                        <p:tgtEl>
                                          <p:spTgt spid="3075">
                                            <p:txEl>
                                              <p:pRg st="3" end="3"/>
                                            </p:txEl>
                                          </p:spTgt>
                                        </p:tgtEl>
                                      </p:cBhvr>
                                    </p:animEffect>
                                    <p:anim calcmode="lin" valueType="num">
                                      <p:cBhvr>
                                        <p:cTn id="36" dur="1000" fill="hold"/>
                                        <p:tgtEl>
                                          <p:spTgt spid="307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07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075">
                                            <p:txEl>
                                              <p:pRg st="4" end="4"/>
                                            </p:txEl>
                                          </p:spTgt>
                                        </p:tgtEl>
                                        <p:attrNameLst>
                                          <p:attrName>style.visibility</p:attrName>
                                        </p:attrNameLst>
                                      </p:cBhvr>
                                      <p:to>
                                        <p:strVal val="visible"/>
                                      </p:to>
                                    </p:set>
                                    <p:animEffect transition="in" filter="fade">
                                      <p:cBhvr>
                                        <p:cTn id="42" dur="1000"/>
                                        <p:tgtEl>
                                          <p:spTgt spid="3075">
                                            <p:txEl>
                                              <p:pRg st="4" end="4"/>
                                            </p:txEl>
                                          </p:spTgt>
                                        </p:tgtEl>
                                      </p:cBhvr>
                                    </p:animEffect>
                                    <p:anim calcmode="lin" valueType="num">
                                      <p:cBhvr>
                                        <p:cTn id="43" dur="1000" fill="hold"/>
                                        <p:tgtEl>
                                          <p:spTgt spid="307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0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075">
                                            <p:txEl>
                                              <p:pRg st="5" end="5"/>
                                            </p:txEl>
                                          </p:spTgt>
                                        </p:tgtEl>
                                        <p:attrNameLst>
                                          <p:attrName>style.visibility</p:attrName>
                                        </p:attrNameLst>
                                      </p:cBhvr>
                                      <p:to>
                                        <p:strVal val="visible"/>
                                      </p:to>
                                    </p:set>
                                    <p:animEffect transition="in" filter="fade">
                                      <p:cBhvr>
                                        <p:cTn id="49" dur="1000"/>
                                        <p:tgtEl>
                                          <p:spTgt spid="3075">
                                            <p:txEl>
                                              <p:pRg st="5" end="5"/>
                                            </p:txEl>
                                          </p:spTgt>
                                        </p:tgtEl>
                                      </p:cBhvr>
                                    </p:animEffect>
                                    <p:anim calcmode="lin" valueType="num">
                                      <p:cBhvr>
                                        <p:cTn id="50" dur="1000" fill="hold"/>
                                        <p:tgtEl>
                                          <p:spTgt spid="3075">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07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075">
                                            <p:txEl>
                                              <p:pRg st="6" end="6"/>
                                            </p:txEl>
                                          </p:spTgt>
                                        </p:tgtEl>
                                        <p:attrNameLst>
                                          <p:attrName>style.visibility</p:attrName>
                                        </p:attrNameLst>
                                      </p:cBhvr>
                                      <p:to>
                                        <p:strVal val="visible"/>
                                      </p:to>
                                    </p:set>
                                    <p:animEffect transition="in" filter="fade">
                                      <p:cBhvr>
                                        <p:cTn id="56" dur="1000"/>
                                        <p:tgtEl>
                                          <p:spTgt spid="3075">
                                            <p:txEl>
                                              <p:pRg st="6" end="6"/>
                                            </p:txEl>
                                          </p:spTgt>
                                        </p:tgtEl>
                                      </p:cBhvr>
                                    </p:animEffect>
                                    <p:anim calcmode="lin" valueType="num">
                                      <p:cBhvr>
                                        <p:cTn id="57" dur="1000" fill="hold"/>
                                        <p:tgtEl>
                                          <p:spTgt spid="3075">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07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075">
                                            <p:txEl>
                                              <p:pRg st="7" end="7"/>
                                            </p:txEl>
                                          </p:spTgt>
                                        </p:tgtEl>
                                        <p:attrNameLst>
                                          <p:attrName>style.visibility</p:attrName>
                                        </p:attrNameLst>
                                      </p:cBhvr>
                                      <p:to>
                                        <p:strVal val="visible"/>
                                      </p:to>
                                    </p:set>
                                    <p:animEffect transition="in" filter="fade">
                                      <p:cBhvr>
                                        <p:cTn id="63" dur="1000"/>
                                        <p:tgtEl>
                                          <p:spTgt spid="3075">
                                            <p:txEl>
                                              <p:pRg st="7" end="7"/>
                                            </p:txEl>
                                          </p:spTgt>
                                        </p:tgtEl>
                                      </p:cBhvr>
                                    </p:animEffect>
                                    <p:anim calcmode="lin" valueType="num">
                                      <p:cBhvr>
                                        <p:cTn id="64" dur="1000" fill="hold"/>
                                        <p:tgtEl>
                                          <p:spTgt spid="3075">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07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075">
                                            <p:txEl>
                                              <p:pRg st="8" end="8"/>
                                            </p:txEl>
                                          </p:spTgt>
                                        </p:tgtEl>
                                        <p:attrNameLst>
                                          <p:attrName>style.visibility</p:attrName>
                                        </p:attrNameLst>
                                      </p:cBhvr>
                                      <p:to>
                                        <p:strVal val="visible"/>
                                      </p:to>
                                    </p:set>
                                    <p:animEffect transition="in" filter="fade">
                                      <p:cBhvr>
                                        <p:cTn id="70" dur="1000"/>
                                        <p:tgtEl>
                                          <p:spTgt spid="3075">
                                            <p:txEl>
                                              <p:pRg st="8" end="8"/>
                                            </p:txEl>
                                          </p:spTgt>
                                        </p:tgtEl>
                                      </p:cBhvr>
                                    </p:animEffect>
                                    <p:anim calcmode="lin" valueType="num">
                                      <p:cBhvr>
                                        <p:cTn id="71" dur="1000" fill="hold"/>
                                        <p:tgtEl>
                                          <p:spTgt spid="3075">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307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075">
                                            <p:txEl>
                                              <p:pRg st="9" end="9"/>
                                            </p:txEl>
                                          </p:spTgt>
                                        </p:tgtEl>
                                        <p:attrNameLst>
                                          <p:attrName>style.visibility</p:attrName>
                                        </p:attrNameLst>
                                      </p:cBhvr>
                                      <p:to>
                                        <p:strVal val="visible"/>
                                      </p:to>
                                    </p:set>
                                    <p:animEffect transition="in" filter="fade">
                                      <p:cBhvr>
                                        <p:cTn id="77" dur="1000"/>
                                        <p:tgtEl>
                                          <p:spTgt spid="3075">
                                            <p:txEl>
                                              <p:pRg st="9" end="9"/>
                                            </p:txEl>
                                          </p:spTgt>
                                        </p:tgtEl>
                                      </p:cBhvr>
                                    </p:animEffect>
                                    <p:anim calcmode="lin" valueType="num">
                                      <p:cBhvr>
                                        <p:cTn id="78" dur="1000" fill="hold"/>
                                        <p:tgtEl>
                                          <p:spTgt spid="3075">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307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075">
                                            <p:txEl>
                                              <p:pRg st="10" end="10"/>
                                            </p:txEl>
                                          </p:spTgt>
                                        </p:tgtEl>
                                        <p:attrNameLst>
                                          <p:attrName>style.visibility</p:attrName>
                                        </p:attrNameLst>
                                      </p:cBhvr>
                                      <p:to>
                                        <p:strVal val="visible"/>
                                      </p:to>
                                    </p:set>
                                    <p:animEffect transition="in" filter="fade">
                                      <p:cBhvr>
                                        <p:cTn id="84" dur="1000"/>
                                        <p:tgtEl>
                                          <p:spTgt spid="3075">
                                            <p:txEl>
                                              <p:pRg st="10" end="10"/>
                                            </p:txEl>
                                          </p:spTgt>
                                        </p:tgtEl>
                                      </p:cBhvr>
                                    </p:animEffect>
                                    <p:anim calcmode="lin" valueType="num">
                                      <p:cBhvr>
                                        <p:cTn id="85" dur="1000" fill="hold"/>
                                        <p:tgtEl>
                                          <p:spTgt spid="3075">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307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077"/>
                                        </p:tgtEl>
                                        <p:attrNameLst>
                                          <p:attrName>style.visibility</p:attrName>
                                        </p:attrNameLst>
                                      </p:cBhvr>
                                      <p:to>
                                        <p:strVal val="visible"/>
                                      </p:to>
                                    </p:set>
                                    <p:animEffect transition="in" filter="fade">
                                      <p:cBhvr>
                                        <p:cTn id="91" dur="1000"/>
                                        <p:tgtEl>
                                          <p:spTgt spid="3077"/>
                                        </p:tgtEl>
                                      </p:cBhvr>
                                    </p:animEffect>
                                    <p:anim calcmode="lin" valueType="num">
                                      <p:cBhvr>
                                        <p:cTn id="92" dur="1000" fill="hold"/>
                                        <p:tgtEl>
                                          <p:spTgt spid="3077"/>
                                        </p:tgtEl>
                                        <p:attrNameLst>
                                          <p:attrName>ppt_x</p:attrName>
                                        </p:attrNameLst>
                                      </p:cBhvr>
                                      <p:tavLst>
                                        <p:tav tm="0">
                                          <p:val>
                                            <p:strVal val="#ppt_x"/>
                                          </p:val>
                                        </p:tav>
                                        <p:tav tm="100000">
                                          <p:val>
                                            <p:strVal val="#ppt_x"/>
                                          </p:val>
                                        </p:tav>
                                      </p:tavLst>
                                    </p:anim>
                                    <p:anim calcmode="lin" valueType="num">
                                      <p:cBhvr>
                                        <p:cTn id="93" dur="1000" fill="hold"/>
                                        <p:tgtEl>
                                          <p:spTgt spid="3077"/>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078">
                                            <p:txEl>
                                              <p:pRg st="0" end="0"/>
                                            </p:txEl>
                                          </p:spTgt>
                                        </p:tgtEl>
                                        <p:attrNameLst>
                                          <p:attrName>style.visibility</p:attrName>
                                        </p:attrNameLst>
                                      </p:cBhvr>
                                      <p:to>
                                        <p:strVal val="visible"/>
                                      </p:to>
                                    </p:set>
                                    <p:animEffect transition="in" filter="fade">
                                      <p:cBhvr>
                                        <p:cTn id="98" dur="1000"/>
                                        <p:tgtEl>
                                          <p:spTgt spid="3078">
                                            <p:txEl>
                                              <p:pRg st="0" end="0"/>
                                            </p:txEl>
                                          </p:spTgt>
                                        </p:tgtEl>
                                      </p:cBhvr>
                                    </p:animEffect>
                                    <p:anim calcmode="lin" valueType="num">
                                      <p:cBhvr>
                                        <p:cTn id="99" dur="1000" fill="hold"/>
                                        <p:tgtEl>
                                          <p:spTgt spid="3078">
                                            <p:txEl>
                                              <p:pRg st="0" end="0"/>
                                            </p:txEl>
                                          </p:spTgt>
                                        </p:tgtEl>
                                        <p:attrNameLst>
                                          <p:attrName>ppt_x</p:attrName>
                                        </p:attrNameLst>
                                      </p:cBhvr>
                                      <p:tavLst>
                                        <p:tav tm="0">
                                          <p:val>
                                            <p:strVal val="#ppt_x"/>
                                          </p:val>
                                        </p:tav>
                                        <p:tav tm="100000">
                                          <p:val>
                                            <p:strVal val="#ppt_x"/>
                                          </p:val>
                                        </p:tav>
                                      </p:tavLst>
                                    </p:anim>
                                    <p:anim calcmode="lin" valueType="num">
                                      <p:cBhvr>
                                        <p:cTn id="100" dur="1000" fill="hold"/>
                                        <p:tgtEl>
                                          <p:spTgt spid="307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078">
                                            <p:txEl>
                                              <p:pRg st="1" end="1"/>
                                            </p:txEl>
                                          </p:spTgt>
                                        </p:tgtEl>
                                        <p:attrNameLst>
                                          <p:attrName>style.visibility</p:attrName>
                                        </p:attrNameLst>
                                      </p:cBhvr>
                                      <p:to>
                                        <p:strVal val="visible"/>
                                      </p:to>
                                    </p:set>
                                    <p:animEffect transition="in" filter="fade">
                                      <p:cBhvr>
                                        <p:cTn id="105" dur="1000"/>
                                        <p:tgtEl>
                                          <p:spTgt spid="3078">
                                            <p:txEl>
                                              <p:pRg st="1" end="1"/>
                                            </p:txEl>
                                          </p:spTgt>
                                        </p:tgtEl>
                                      </p:cBhvr>
                                    </p:animEffect>
                                    <p:anim calcmode="lin" valueType="num">
                                      <p:cBhvr>
                                        <p:cTn id="106" dur="1000" fill="hold"/>
                                        <p:tgtEl>
                                          <p:spTgt spid="3078">
                                            <p:txEl>
                                              <p:pRg st="1" end="1"/>
                                            </p:txEl>
                                          </p:spTgt>
                                        </p:tgtEl>
                                        <p:attrNameLst>
                                          <p:attrName>ppt_x</p:attrName>
                                        </p:attrNameLst>
                                      </p:cBhvr>
                                      <p:tavLst>
                                        <p:tav tm="0">
                                          <p:val>
                                            <p:strVal val="#ppt_x"/>
                                          </p:val>
                                        </p:tav>
                                        <p:tav tm="100000">
                                          <p:val>
                                            <p:strVal val="#ppt_x"/>
                                          </p:val>
                                        </p:tav>
                                      </p:tavLst>
                                    </p:anim>
                                    <p:anim calcmode="lin" valueType="num">
                                      <p:cBhvr>
                                        <p:cTn id="107" dur="1000" fill="hold"/>
                                        <p:tgtEl>
                                          <p:spTgt spid="307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078">
                                            <p:txEl>
                                              <p:pRg st="2" end="2"/>
                                            </p:txEl>
                                          </p:spTgt>
                                        </p:tgtEl>
                                        <p:attrNameLst>
                                          <p:attrName>style.visibility</p:attrName>
                                        </p:attrNameLst>
                                      </p:cBhvr>
                                      <p:to>
                                        <p:strVal val="visible"/>
                                      </p:to>
                                    </p:set>
                                    <p:animEffect transition="in" filter="fade">
                                      <p:cBhvr>
                                        <p:cTn id="112" dur="1000"/>
                                        <p:tgtEl>
                                          <p:spTgt spid="3078">
                                            <p:txEl>
                                              <p:pRg st="2" end="2"/>
                                            </p:txEl>
                                          </p:spTgt>
                                        </p:tgtEl>
                                      </p:cBhvr>
                                    </p:animEffect>
                                    <p:anim calcmode="lin" valueType="num">
                                      <p:cBhvr>
                                        <p:cTn id="113"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114"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078">
                                            <p:txEl>
                                              <p:pRg st="3" end="3"/>
                                            </p:txEl>
                                          </p:spTgt>
                                        </p:tgtEl>
                                        <p:attrNameLst>
                                          <p:attrName>style.visibility</p:attrName>
                                        </p:attrNameLst>
                                      </p:cBhvr>
                                      <p:to>
                                        <p:strVal val="visible"/>
                                      </p:to>
                                    </p:set>
                                    <p:animEffect transition="in" filter="fade">
                                      <p:cBhvr>
                                        <p:cTn id="119" dur="1000"/>
                                        <p:tgtEl>
                                          <p:spTgt spid="3078">
                                            <p:txEl>
                                              <p:pRg st="3" end="3"/>
                                            </p:txEl>
                                          </p:spTgt>
                                        </p:tgtEl>
                                      </p:cBhvr>
                                    </p:animEffect>
                                    <p:anim calcmode="lin" valueType="num">
                                      <p:cBhvr>
                                        <p:cTn id="120"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121"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3078">
                                            <p:txEl>
                                              <p:pRg st="4" end="4"/>
                                            </p:txEl>
                                          </p:spTgt>
                                        </p:tgtEl>
                                        <p:attrNameLst>
                                          <p:attrName>style.visibility</p:attrName>
                                        </p:attrNameLst>
                                      </p:cBhvr>
                                      <p:to>
                                        <p:strVal val="visible"/>
                                      </p:to>
                                    </p:set>
                                    <p:animEffect transition="in" filter="fade">
                                      <p:cBhvr>
                                        <p:cTn id="126" dur="1000"/>
                                        <p:tgtEl>
                                          <p:spTgt spid="3078">
                                            <p:txEl>
                                              <p:pRg st="4" end="4"/>
                                            </p:txEl>
                                          </p:spTgt>
                                        </p:tgtEl>
                                      </p:cBhvr>
                                    </p:animEffect>
                                    <p:anim calcmode="lin" valueType="num">
                                      <p:cBhvr>
                                        <p:cTn id="127" dur="1000" fill="hold"/>
                                        <p:tgtEl>
                                          <p:spTgt spid="3078">
                                            <p:txEl>
                                              <p:pRg st="4" end="4"/>
                                            </p:txEl>
                                          </p:spTgt>
                                        </p:tgtEl>
                                        <p:attrNameLst>
                                          <p:attrName>ppt_x</p:attrName>
                                        </p:attrNameLst>
                                      </p:cBhvr>
                                      <p:tavLst>
                                        <p:tav tm="0">
                                          <p:val>
                                            <p:strVal val="#ppt_x"/>
                                          </p:val>
                                        </p:tav>
                                        <p:tav tm="100000">
                                          <p:val>
                                            <p:strVal val="#ppt_x"/>
                                          </p:val>
                                        </p:tav>
                                      </p:tavLst>
                                    </p:anim>
                                    <p:anim calcmode="lin" valueType="num">
                                      <p:cBhvr>
                                        <p:cTn id="128" dur="1000" fill="hold"/>
                                        <p:tgtEl>
                                          <p:spTgt spid="307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3078">
                                            <p:txEl>
                                              <p:pRg st="5" end="5"/>
                                            </p:txEl>
                                          </p:spTgt>
                                        </p:tgtEl>
                                        <p:attrNameLst>
                                          <p:attrName>style.visibility</p:attrName>
                                        </p:attrNameLst>
                                      </p:cBhvr>
                                      <p:to>
                                        <p:strVal val="visible"/>
                                      </p:to>
                                    </p:set>
                                    <p:animEffect transition="in" filter="fade">
                                      <p:cBhvr>
                                        <p:cTn id="133" dur="1000"/>
                                        <p:tgtEl>
                                          <p:spTgt spid="3078">
                                            <p:txEl>
                                              <p:pRg st="5" end="5"/>
                                            </p:txEl>
                                          </p:spTgt>
                                        </p:tgtEl>
                                      </p:cBhvr>
                                    </p:animEffect>
                                    <p:anim calcmode="lin" valueType="num">
                                      <p:cBhvr>
                                        <p:cTn id="134" dur="1000" fill="hold"/>
                                        <p:tgtEl>
                                          <p:spTgt spid="3078">
                                            <p:txEl>
                                              <p:pRg st="5" end="5"/>
                                            </p:txEl>
                                          </p:spTgt>
                                        </p:tgtEl>
                                        <p:attrNameLst>
                                          <p:attrName>ppt_x</p:attrName>
                                        </p:attrNameLst>
                                      </p:cBhvr>
                                      <p:tavLst>
                                        <p:tav tm="0">
                                          <p:val>
                                            <p:strVal val="#ppt_x"/>
                                          </p:val>
                                        </p:tav>
                                        <p:tav tm="100000">
                                          <p:val>
                                            <p:strVal val="#ppt_x"/>
                                          </p:val>
                                        </p:tav>
                                      </p:tavLst>
                                    </p:anim>
                                    <p:anim calcmode="lin" valueType="num">
                                      <p:cBhvr>
                                        <p:cTn id="135" dur="1000" fill="hold"/>
                                        <p:tgtEl>
                                          <p:spTgt spid="307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grpId="0" nodeType="clickEffect">
                                  <p:stCondLst>
                                    <p:cond delay="0"/>
                                  </p:stCondLst>
                                  <p:childTnLst>
                                    <p:set>
                                      <p:cBhvr>
                                        <p:cTn id="139" dur="1" fill="hold">
                                          <p:stCondLst>
                                            <p:cond delay="0"/>
                                          </p:stCondLst>
                                        </p:cTn>
                                        <p:tgtEl>
                                          <p:spTgt spid="3078">
                                            <p:txEl>
                                              <p:pRg st="6" end="6"/>
                                            </p:txEl>
                                          </p:spTgt>
                                        </p:tgtEl>
                                        <p:attrNameLst>
                                          <p:attrName>style.visibility</p:attrName>
                                        </p:attrNameLst>
                                      </p:cBhvr>
                                      <p:to>
                                        <p:strVal val="visible"/>
                                      </p:to>
                                    </p:set>
                                    <p:animEffect transition="in" filter="fade">
                                      <p:cBhvr>
                                        <p:cTn id="140" dur="1000"/>
                                        <p:tgtEl>
                                          <p:spTgt spid="3078">
                                            <p:txEl>
                                              <p:pRg st="6" end="6"/>
                                            </p:txEl>
                                          </p:spTgt>
                                        </p:tgtEl>
                                      </p:cBhvr>
                                    </p:animEffect>
                                    <p:anim calcmode="lin" valueType="num">
                                      <p:cBhvr>
                                        <p:cTn id="141" dur="1000" fill="hold"/>
                                        <p:tgtEl>
                                          <p:spTgt spid="3078">
                                            <p:txEl>
                                              <p:pRg st="6" end="6"/>
                                            </p:txEl>
                                          </p:spTgt>
                                        </p:tgtEl>
                                        <p:attrNameLst>
                                          <p:attrName>ppt_x</p:attrName>
                                        </p:attrNameLst>
                                      </p:cBhvr>
                                      <p:tavLst>
                                        <p:tav tm="0">
                                          <p:val>
                                            <p:strVal val="#ppt_x"/>
                                          </p:val>
                                        </p:tav>
                                        <p:tav tm="100000">
                                          <p:val>
                                            <p:strVal val="#ppt_x"/>
                                          </p:val>
                                        </p:tav>
                                      </p:tavLst>
                                    </p:anim>
                                    <p:anim calcmode="lin" valueType="num">
                                      <p:cBhvr>
                                        <p:cTn id="142" dur="1000" fill="hold"/>
                                        <p:tgtEl>
                                          <p:spTgt spid="307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grpId="0" nodeType="clickEffect">
                                  <p:stCondLst>
                                    <p:cond delay="0"/>
                                  </p:stCondLst>
                                  <p:childTnLst>
                                    <p:set>
                                      <p:cBhvr>
                                        <p:cTn id="146" dur="1" fill="hold">
                                          <p:stCondLst>
                                            <p:cond delay="0"/>
                                          </p:stCondLst>
                                        </p:cTn>
                                        <p:tgtEl>
                                          <p:spTgt spid="3078">
                                            <p:txEl>
                                              <p:pRg st="7" end="7"/>
                                            </p:txEl>
                                          </p:spTgt>
                                        </p:tgtEl>
                                        <p:attrNameLst>
                                          <p:attrName>style.visibility</p:attrName>
                                        </p:attrNameLst>
                                      </p:cBhvr>
                                      <p:to>
                                        <p:strVal val="visible"/>
                                      </p:to>
                                    </p:set>
                                    <p:animEffect transition="in" filter="fade">
                                      <p:cBhvr>
                                        <p:cTn id="147" dur="1000"/>
                                        <p:tgtEl>
                                          <p:spTgt spid="3078">
                                            <p:txEl>
                                              <p:pRg st="7" end="7"/>
                                            </p:txEl>
                                          </p:spTgt>
                                        </p:tgtEl>
                                      </p:cBhvr>
                                    </p:animEffect>
                                    <p:anim calcmode="lin" valueType="num">
                                      <p:cBhvr>
                                        <p:cTn id="148" dur="1000" fill="hold"/>
                                        <p:tgtEl>
                                          <p:spTgt spid="3078">
                                            <p:txEl>
                                              <p:pRg st="7" end="7"/>
                                            </p:txEl>
                                          </p:spTgt>
                                        </p:tgtEl>
                                        <p:attrNameLst>
                                          <p:attrName>ppt_x</p:attrName>
                                        </p:attrNameLst>
                                      </p:cBhvr>
                                      <p:tavLst>
                                        <p:tav tm="0">
                                          <p:val>
                                            <p:strVal val="#ppt_x"/>
                                          </p:val>
                                        </p:tav>
                                        <p:tav tm="100000">
                                          <p:val>
                                            <p:strVal val="#ppt_x"/>
                                          </p:val>
                                        </p:tav>
                                      </p:tavLst>
                                    </p:anim>
                                    <p:anim calcmode="lin" valueType="num">
                                      <p:cBhvr>
                                        <p:cTn id="149" dur="1000" fill="hold"/>
                                        <p:tgtEl>
                                          <p:spTgt spid="307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3078">
                                            <p:txEl>
                                              <p:pRg st="8" end="8"/>
                                            </p:txEl>
                                          </p:spTgt>
                                        </p:tgtEl>
                                        <p:attrNameLst>
                                          <p:attrName>style.visibility</p:attrName>
                                        </p:attrNameLst>
                                      </p:cBhvr>
                                      <p:to>
                                        <p:strVal val="visible"/>
                                      </p:to>
                                    </p:set>
                                    <p:animEffect transition="in" filter="fade">
                                      <p:cBhvr>
                                        <p:cTn id="154" dur="1000"/>
                                        <p:tgtEl>
                                          <p:spTgt spid="3078">
                                            <p:txEl>
                                              <p:pRg st="8" end="8"/>
                                            </p:txEl>
                                          </p:spTgt>
                                        </p:tgtEl>
                                      </p:cBhvr>
                                    </p:animEffect>
                                    <p:anim calcmode="lin" valueType="num">
                                      <p:cBhvr>
                                        <p:cTn id="155" dur="1000" fill="hold"/>
                                        <p:tgtEl>
                                          <p:spTgt spid="3078">
                                            <p:txEl>
                                              <p:pRg st="8" end="8"/>
                                            </p:txEl>
                                          </p:spTgt>
                                        </p:tgtEl>
                                        <p:attrNameLst>
                                          <p:attrName>ppt_x</p:attrName>
                                        </p:attrNameLst>
                                      </p:cBhvr>
                                      <p:tavLst>
                                        <p:tav tm="0">
                                          <p:val>
                                            <p:strVal val="#ppt_x"/>
                                          </p:val>
                                        </p:tav>
                                        <p:tav tm="100000">
                                          <p:val>
                                            <p:strVal val="#ppt_x"/>
                                          </p:val>
                                        </p:tav>
                                      </p:tavLst>
                                    </p:anim>
                                    <p:anim calcmode="lin" valueType="num">
                                      <p:cBhvr>
                                        <p:cTn id="156" dur="1000" fill="hold"/>
                                        <p:tgtEl>
                                          <p:spTgt spid="307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grpId="0" nodeType="clickEffect">
                                  <p:stCondLst>
                                    <p:cond delay="0"/>
                                  </p:stCondLst>
                                  <p:childTnLst>
                                    <p:set>
                                      <p:cBhvr>
                                        <p:cTn id="160" dur="1" fill="hold">
                                          <p:stCondLst>
                                            <p:cond delay="0"/>
                                          </p:stCondLst>
                                        </p:cTn>
                                        <p:tgtEl>
                                          <p:spTgt spid="3078">
                                            <p:txEl>
                                              <p:pRg st="9" end="9"/>
                                            </p:txEl>
                                          </p:spTgt>
                                        </p:tgtEl>
                                        <p:attrNameLst>
                                          <p:attrName>style.visibility</p:attrName>
                                        </p:attrNameLst>
                                      </p:cBhvr>
                                      <p:to>
                                        <p:strVal val="visible"/>
                                      </p:to>
                                    </p:set>
                                    <p:animEffect transition="in" filter="fade">
                                      <p:cBhvr>
                                        <p:cTn id="161" dur="1000"/>
                                        <p:tgtEl>
                                          <p:spTgt spid="3078">
                                            <p:txEl>
                                              <p:pRg st="9" end="9"/>
                                            </p:txEl>
                                          </p:spTgt>
                                        </p:tgtEl>
                                      </p:cBhvr>
                                    </p:animEffect>
                                    <p:anim calcmode="lin" valueType="num">
                                      <p:cBhvr>
                                        <p:cTn id="162" dur="1000" fill="hold"/>
                                        <p:tgtEl>
                                          <p:spTgt spid="3078">
                                            <p:txEl>
                                              <p:pRg st="9" end="9"/>
                                            </p:txEl>
                                          </p:spTgt>
                                        </p:tgtEl>
                                        <p:attrNameLst>
                                          <p:attrName>ppt_x</p:attrName>
                                        </p:attrNameLst>
                                      </p:cBhvr>
                                      <p:tavLst>
                                        <p:tav tm="0">
                                          <p:val>
                                            <p:strVal val="#ppt_x"/>
                                          </p:val>
                                        </p:tav>
                                        <p:tav tm="100000">
                                          <p:val>
                                            <p:strVal val="#ppt_x"/>
                                          </p:val>
                                        </p:tav>
                                      </p:tavLst>
                                    </p:anim>
                                    <p:anim calcmode="lin" valueType="num">
                                      <p:cBhvr>
                                        <p:cTn id="163" dur="1000" fill="hold"/>
                                        <p:tgtEl>
                                          <p:spTgt spid="307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grpId="0" nodeType="clickEffect">
                                  <p:stCondLst>
                                    <p:cond delay="0"/>
                                  </p:stCondLst>
                                  <p:childTnLst>
                                    <p:set>
                                      <p:cBhvr>
                                        <p:cTn id="167" dur="1" fill="hold">
                                          <p:stCondLst>
                                            <p:cond delay="0"/>
                                          </p:stCondLst>
                                        </p:cTn>
                                        <p:tgtEl>
                                          <p:spTgt spid="3078">
                                            <p:txEl>
                                              <p:pRg st="10" end="10"/>
                                            </p:txEl>
                                          </p:spTgt>
                                        </p:tgtEl>
                                        <p:attrNameLst>
                                          <p:attrName>style.visibility</p:attrName>
                                        </p:attrNameLst>
                                      </p:cBhvr>
                                      <p:to>
                                        <p:strVal val="visible"/>
                                      </p:to>
                                    </p:set>
                                    <p:animEffect transition="in" filter="fade">
                                      <p:cBhvr>
                                        <p:cTn id="168" dur="1000"/>
                                        <p:tgtEl>
                                          <p:spTgt spid="3078">
                                            <p:txEl>
                                              <p:pRg st="10" end="10"/>
                                            </p:txEl>
                                          </p:spTgt>
                                        </p:tgtEl>
                                      </p:cBhvr>
                                    </p:animEffect>
                                    <p:anim calcmode="lin" valueType="num">
                                      <p:cBhvr>
                                        <p:cTn id="169" dur="1000" fill="hold"/>
                                        <p:tgtEl>
                                          <p:spTgt spid="3078">
                                            <p:txEl>
                                              <p:pRg st="10" end="10"/>
                                            </p:txEl>
                                          </p:spTgt>
                                        </p:tgtEl>
                                        <p:attrNameLst>
                                          <p:attrName>ppt_x</p:attrName>
                                        </p:attrNameLst>
                                      </p:cBhvr>
                                      <p:tavLst>
                                        <p:tav tm="0">
                                          <p:val>
                                            <p:strVal val="#ppt_x"/>
                                          </p:val>
                                        </p:tav>
                                        <p:tav tm="100000">
                                          <p:val>
                                            <p:strVal val="#ppt_x"/>
                                          </p:val>
                                        </p:tav>
                                      </p:tavLst>
                                    </p:anim>
                                    <p:anim calcmode="lin" valueType="num">
                                      <p:cBhvr>
                                        <p:cTn id="170" dur="1000" fill="hold"/>
                                        <p:tgtEl>
                                          <p:spTgt spid="307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76" grpId="0"/>
      <p:bldP spid="3077" grpId="0"/>
      <p:bldP spid="307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B23C7-74AA-B981-CAF4-1B4A32CCB321}"/>
            </a:ext>
          </a:extLst>
        </p:cNvPr>
        <p:cNvGrpSpPr/>
        <p:nvPr/>
      </p:nvGrpSpPr>
      <p:grpSpPr>
        <a:xfrm>
          <a:off x="0" y="0"/>
          <a:ext cx="0" cy="0"/>
          <a:chOff x="0" y="0"/>
          <a:chExt cx="0" cy="0"/>
        </a:xfrm>
      </p:grpSpPr>
      <p:sp>
        <p:nvSpPr>
          <p:cNvPr id="3074" name="TextBox 1">
            <a:extLst>
              <a:ext uri="{FF2B5EF4-FFF2-40B4-BE49-F238E27FC236}">
                <a16:creationId xmlns:a16="http://schemas.microsoft.com/office/drawing/2014/main" id="{B978C68B-DAAF-B379-C8D5-DC146E88D3D9}"/>
              </a:ext>
            </a:extLst>
          </p:cNvPr>
          <p:cNvSpPr txBox="1">
            <a:spLocks noChangeArrowheads="1"/>
          </p:cNvSpPr>
          <p:nvPr/>
        </p:nvSpPr>
        <p:spPr bwMode="auto">
          <a:xfrm>
            <a:off x="152400" y="111661"/>
            <a:ext cx="8610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Stress can cause us to be distracted and not truly appreciate our blessings.</a:t>
            </a:r>
          </a:p>
        </p:txBody>
      </p:sp>
      <p:sp>
        <p:nvSpPr>
          <p:cNvPr id="3080" name="TextBox 8">
            <a:extLst>
              <a:ext uri="{FF2B5EF4-FFF2-40B4-BE49-F238E27FC236}">
                <a16:creationId xmlns:a16="http://schemas.microsoft.com/office/drawing/2014/main" id="{DA3C0832-D34D-773C-E8CD-18C14374CAD5}"/>
              </a:ext>
            </a:extLst>
          </p:cNvPr>
          <p:cNvSpPr txBox="1">
            <a:spLocks noChangeArrowheads="1"/>
          </p:cNvSpPr>
          <p:nvPr/>
        </p:nvSpPr>
        <p:spPr bwMode="auto">
          <a:xfrm>
            <a:off x="114300" y="1524000"/>
            <a:ext cx="89154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i="1" dirty="0"/>
              <a:t>“And He told them a parable, saying, ‘The land of a rich man was very productive. And he began reasoning to himself, saying, “What shall I do, since I have no place to store my crops?” Then he said, “This is what I will do: I will tear down my barns and build larger ones, and there I will store all my grain and my goods. And I will say to my soul, ‘Soul, you have many goods laid up for many years to come; take your ease, eat, drink and be merry.’” But God said to him, ‘You fool! This very night your soul is required of you; and now who will own what you have prepared?’ So is the man who stores up treasure for himself, and is not rich toward God.” </a:t>
            </a:r>
            <a:r>
              <a:rPr lang="en-US" altLang="en-US" sz="2400" b="1" dirty="0">
                <a:solidFill>
                  <a:srgbClr val="FF0000"/>
                </a:solidFill>
              </a:rPr>
              <a:t>(Luke 12:16-21)</a:t>
            </a:r>
          </a:p>
          <a:p>
            <a:pPr eaLnBrk="1" hangingPunct="1"/>
            <a:endParaRPr lang="en-US" altLang="en-US" sz="2400" dirty="0"/>
          </a:p>
        </p:txBody>
      </p:sp>
    </p:spTree>
    <p:extLst>
      <p:ext uri="{BB962C8B-B14F-4D97-AF65-F5344CB8AC3E}">
        <p14:creationId xmlns:p14="http://schemas.microsoft.com/office/powerpoint/2010/main" val="300360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80"/>
                                        </p:tgtEl>
                                        <p:attrNameLst>
                                          <p:attrName>style.visibility</p:attrName>
                                        </p:attrNameLst>
                                      </p:cBhvr>
                                      <p:to>
                                        <p:strVal val="visible"/>
                                      </p:to>
                                    </p:set>
                                    <p:animEffect transition="in" filter="fade">
                                      <p:cBhvr>
                                        <p:cTn id="7" dur="1000"/>
                                        <p:tgtEl>
                                          <p:spTgt spid="3080"/>
                                        </p:tgtEl>
                                      </p:cBhvr>
                                    </p:animEffect>
                                    <p:anim calcmode="lin" valueType="num">
                                      <p:cBhvr>
                                        <p:cTn id="8" dur="1000" fill="hold"/>
                                        <p:tgtEl>
                                          <p:spTgt spid="3080"/>
                                        </p:tgtEl>
                                        <p:attrNameLst>
                                          <p:attrName>ppt_x</p:attrName>
                                        </p:attrNameLst>
                                      </p:cBhvr>
                                      <p:tavLst>
                                        <p:tav tm="0">
                                          <p:val>
                                            <p:strVal val="#ppt_x"/>
                                          </p:val>
                                        </p:tav>
                                        <p:tav tm="100000">
                                          <p:val>
                                            <p:strVal val="#ppt_x"/>
                                          </p:val>
                                        </p:tav>
                                      </p:tavLst>
                                    </p:anim>
                                    <p:anim calcmode="lin" valueType="num">
                                      <p:cBhvr>
                                        <p:cTn id="9" dur="1000" fill="hold"/>
                                        <p:tgtEl>
                                          <p:spTgt spid="30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2F442-62A6-F1CE-3649-2D9C2AA73D28}"/>
            </a:ext>
          </a:extLst>
        </p:cNvPr>
        <p:cNvGrpSpPr/>
        <p:nvPr/>
      </p:nvGrpSpPr>
      <p:grpSpPr>
        <a:xfrm>
          <a:off x="0" y="0"/>
          <a:ext cx="0" cy="0"/>
          <a:chOff x="0" y="0"/>
          <a:chExt cx="0" cy="0"/>
        </a:xfrm>
      </p:grpSpPr>
      <p:sp>
        <p:nvSpPr>
          <p:cNvPr id="3074" name="TextBox 1">
            <a:extLst>
              <a:ext uri="{FF2B5EF4-FFF2-40B4-BE49-F238E27FC236}">
                <a16:creationId xmlns:a16="http://schemas.microsoft.com/office/drawing/2014/main" id="{9FB31011-448F-0004-9187-4C8C4AAAE897}"/>
              </a:ext>
            </a:extLst>
          </p:cNvPr>
          <p:cNvSpPr txBox="1">
            <a:spLocks noChangeArrowheads="1"/>
          </p:cNvSpPr>
          <p:nvPr/>
        </p:nvSpPr>
        <p:spPr bwMode="auto">
          <a:xfrm>
            <a:off x="152400" y="111661"/>
            <a:ext cx="8610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Some take their blessings for granted and begin to trust in their riches.</a:t>
            </a:r>
          </a:p>
        </p:txBody>
      </p:sp>
      <p:sp>
        <p:nvSpPr>
          <p:cNvPr id="3080" name="TextBox 8">
            <a:extLst>
              <a:ext uri="{FF2B5EF4-FFF2-40B4-BE49-F238E27FC236}">
                <a16:creationId xmlns:a16="http://schemas.microsoft.com/office/drawing/2014/main" id="{0F7A279F-2B4B-79ED-21C8-B61E92D06829}"/>
              </a:ext>
            </a:extLst>
          </p:cNvPr>
          <p:cNvSpPr txBox="1">
            <a:spLocks noChangeArrowheads="1"/>
          </p:cNvSpPr>
          <p:nvPr/>
        </p:nvSpPr>
        <p:spPr bwMode="auto">
          <a:xfrm>
            <a:off x="628650" y="1524000"/>
            <a:ext cx="76581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i="1" dirty="0"/>
              <a:t>“Come now, you rich, weep and howl for your miseries which are coming upon you. Your riches have rotted and your garments have become moth-eaten. Your gold and your silver have rusted; and their rust will be a witness against you and will consume your flesh like fire. It is in the last days that you have stored up your treasure! Behold, the pay of the laborers who mowed your fields, and which has been withheld by you, cries out against you; and the outcry of those who did the harvesting has reached the ears of the Lord of Sabaoth. You have lived luxuriously on the earth and led a life of wanton pleasure; you have fattened your hearts in a day of slaughter.” </a:t>
            </a:r>
            <a:r>
              <a:rPr lang="en-US" sz="2400" b="1" dirty="0">
                <a:solidFill>
                  <a:srgbClr val="FF0000"/>
                </a:solidFill>
              </a:rPr>
              <a:t>(</a:t>
            </a:r>
            <a:r>
              <a:rPr lang="en-US" altLang="en-US" sz="2400" b="1" dirty="0">
                <a:solidFill>
                  <a:srgbClr val="FF0000"/>
                </a:solidFill>
              </a:rPr>
              <a:t>James 5:1-5)</a:t>
            </a:r>
          </a:p>
        </p:txBody>
      </p:sp>
    </p:spTree>
    <p:extLst>
      <p:ext uri="{BB962C8B-B14F-4D97-AF65-F5344CB8AC3E}">
        <p14:creationId xmlns:p14="http://schemas.microsoft.com/office/powerpoint/2010/main" val="215493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80"/>
                                        </p:tgtEl>
                                        <p:attrNameLst>
                                          <p:attrName>style.visibility</p:attrName>
                                        </p:attrNameLst>
                                      </p:cBhvr>
                                      <p:to>
                                        <p:strVal val="visible"/>
                                      </p:to>
                                    </p:set>
                                    <p:animEffect transition="in" filter="fade">
                                      <p:cBhvr>
                                        <p:cTn id="7" dur="1000"/>
                                        <p:tgtEl>
                                          <p:spTgt spid="3080"/>
                                        </p:tgtEl>
                                      </p:cBhvr>
                                    </p:animEffect>
                                    <p:anim calcmode="lin" valueType="num">
                                      <p:cBhvr>
                                        <p:cTn id="8" dur="1000" fill="hold"/>
                                        <p:tgtEl>
                                          <p:spTgt spid="3080"/>
                                        </p:tgtEl>
                                        <p:attrNameLst>
                                          <p:attrName>ppt_x</p:attrName>
                                        </p:attrNameLst>
                                      </p:cBhvr>
                                      <p:tavLst>
                                        <p:tav tm="0">
                                          <p:val>
                                            <p:strVal val="#ppt_x"/>
                                          </p:val>
                                        </p:tav>
                                        <p:tav tm="100000">
                                          <p:val>
                                            <p:strVal val="#ppt_x"/>
                                          </p:val>
                                        </p:tav>
                                      </p:tavLst>
                                    </p:anim>
                                    <p:anim calcmode="lin" valueType="num">
                                      <p:cBhvr>
                                        <p:cTn id="9" dur="1000" fill="hold"/>
                                        <p:tgtEl>
                                          <p:spTgt spid="30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69C88-99B7-93B4-D124-BF791E3861EE}"/>
            </a:ext>
          </a:extLst>
        </p:cNvPr>
        <p:cNvGrpSpPr/>
        <p:nvPr/>
      </p:nvGrpSpPr>
      <p:grpSpPr>
        <a:xfrm>
          <a:off x="0" y="0"/>
          <a:ext cx="0" cy="0"/>
          <a:chOff x="0" y="0"/>
          <a:chExt cx="0" cy="0"/>
        </a:xfrm>
      </p:grpSpPr>
      <p:sp>
        <p:nvSpPr>
          <p:cNvPr id="3074" name="TextBox 1">
            <a:extLst>
              <a:ext uri="{FF2B5EF4-FFF2-40B4-BE49-F238E27FC236}">
                <a16:creationId xmlns:a16="http://schemas.microsoft.com/office/drawing/2014/main" id="{72DD30F5-FA3D-07BE-C4DD-F20F38FBE096}"/>
              </a:ext>
            </a:extLst>
          </p:cNvPr>
          <p:cNvSpPr txBox="1">
            <a:spLocks noChangeArrowheads="1"/>
          </p:cNvSpPr>
          <p:nvPr/>
        </p:nvSpPr>
        <p:spPr bwMode="auto">
          <a:xfrm>
            <a:off x="152400" y="0"/>
            <a:ext cx="8610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Some are not satisfied with their blessings and always want more.</a:t>
            </a:r>
          </a:p>
        </p:txBody>
      </p:sp>
      <p:sp>
        <p:nvSpPr>
          <p:cNvPr id="3080" name="TextBox 8">
            <a:extLst>
              <a:ext uri="{FF2B5EF4-FFF2-40B4-BE49-F238E27FC236}">
                <a16:creationId xmlns:a16="http://schemas.microsoft.com/office/drawing/2014/main" id="{1E845132-64C3-EE14-37B8-48200994DAEA}"/>
              </a:ext>
            </a:extLst>
          </p:cNvPr>
          <p:cNvSpPr txBox="1">
            <a:spLocks noChangeArrowheads="1"/>
          </p:cNvSpPr>
          <p:nvPr/>
        </p:nvSpPr>
        <p:spPr bwMode="auto">
          <a:xfrm>
            <a:off x="114300" y="1524000"/>
            <a:ext cx="89154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i="1" dirty="0"/>
              <a:t>“For we have brought nothing into the world, so we cannot take anything out of it either. If we have food and covering, with these we shall be content. But those who want to get rich fall into temptation and a snare and many foolish and harmful desires which plunge men into ruin and destruction. For the love of money is a root of all sorts of evil, and some by longing for it have wandered away from the faith and pierced themselves with many griefs.” </a:t>
            </a:r>
            <a:r>
              <a:rPr lang="en-US" sz="2200" b="1" dirty="0">
                <a:solidFill>
                  <a:srgbClr val="FF0000"/>
                </a:solidFill>
              </a:rPr>
              <a:t>(</a:t>
            </a:r>
            <a:r>
              <a:rPr lang="en-US" altLang="en-US" sz="2200" b="1" dirty="0">
                <a:solidFill>
                  <a:srgbClr val="FF0000"/>
                </a:solidFill>
              </a:rPr>
              <a:t>1 Timothy 6:7-10)</a:t>
            </a:r>
          </a:p>
          <a:p>
            <a:pPr eaLnBrk="1" hangingPunct="1"/>
            <a:r>
              <a:rPr lang="en-US" altLang="en-US" sz="2200" dirty="0"/>
              <a:t>    </a:t>
            </a:r>
          </a:p>
          <a:p>
            <a:pPr algn="ctr" eaLnBrk="1" hangingPunct="1"/>
            <a:r>
              <a:rPr lang="en-US" altLang="en-US" sz="2200" dirty="0"/>
              <a:t>“</a:t>
            </a:r>
            <a:r>
              <a:rPr lang="en-US" sz="2200" i="1" dirty="0"/>
              <a:t>Instruct those who are rich in this present world not to be conceited or to fix their hope on the uncertainty of riches, but on God, who richly supplies us with all things to enjoy. Instruct them to do good, to be rich in good works, to be generous and ready to share, storing up for themselves the treasure of a good foundation for the future, so that they may take hold of that which is life indeed.” </a:t>
            </a:r>
            <a:r>
              <a:rPr lang="en-US" sz="2200" b="1" dirty="0">
                <a:solidFill>
                  <a:srgbClr val="FF0000"/>
                </a:solidFill>
              </a:rPr>
              <a:t>(</a:t>
            </a:r>
            <a:r>
              <a:rPr lang="en-US" altLang="en-US" sz="2200" b="1" dirty="0">
                <a:solidFill>
                  <a:srgbClr val="FF0000"/>
                </a:solidFill>
              </a:rPr>
              <a:t>1 Timothy 6:17-19)</a:t>
            </a:r>
          </a:p>
        </p:txBody>
      </p:sp>
    </p:spTree>
    <p:extLst>
      <p:ext uri="{BB962C8B-B14F-4D97-AF65-F5344CB8AC3E}">
        <p14:creationId xmlns:p14="http://schemas.microsoft.com/office/powerpoint/2010/main" val="421404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80">
                                            <p:txEl>
                                              <p:pRg st="0" end="0"/>
                                            </p:txEl>
                                          </p:spTgt>
                                        </p:tgtEl>
                                        <p:attrNameLst>
                                          <p:attrName>style.visibility</p:attrName>
                                        </p:attrNameLst>
                                      </p:cBhvr>
                                      <p:to>
                                        <p:strVal val="visible"/>
                                      </p:to>
                                    </p:set>
                                    <p:animEffect transition="in" filter="fade">
                                      <p:cBhvr>
                                        <p:cTn id="7" dur="1000"/>
                                        <p:tgtEl>
                                          <p:spTgt spid="3080">
                                            <p:txEl>
                                              <p:pRg st="0" end="0"/>
                                            </p:txEl>
                                          </p:spTgt>
                                        </p:tgtEl>
                                      </p:cBhvr>
                                    </p:animEffect>
                                    <p:anim calcmode="lin" valueType="num">
                                      <p:cBhvr>
                                        <p:cTn id="8" dur="1000" fill="hold"/>
                                        <p:tgtEl>
                                          <p:spTgt spid="308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8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80">
                                            <p:txEl>
                                              <p:pRg st="2" end="2"/>
                                            </p:txEl>
                                          </p:spTgt>
                                        </p:tgtEl>
                                        <p:attrNameLst>
                                          <p:attrName>style.visibility</p:attrName>
                                        </p:attrNameLst>
                                      </p:cBhvr>
                                      <p:to>
                                        <p:strVal val="visible"/>
                                      </p:to>
                                    </p:set>
                                    <p:animEffect transition="in" filter="fade">
                                      <p:cBhvr>
                                        <p:cTn id="14" dur="1000"/>
                                        <p:tgtEl>
                                          <p:spTgt spid="3080">
                                            <p:txEl>
                                              <p:pRg st="2" end="2"/>
                                            </p:txEl>
                                          </p:spTgt>
                                        </p:tgtEl>
                                      </p:cBhvr>
                                    </p:animEffect>
                                    <p:anim calcmode="lin" valueType="num">
                                      <p:cBhvr>
                                        <p:cTn id="15" dur="1000" fill="hold"/>
                                        <p:tgtEl>
                                          <p:spTgt spid="308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08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C8634-34DE-C350-2D1F-DDD5F207588A}"/>
            </a:ext>
          </a:extLst>
        </p:cNvPr>
        <p:cNvGrpSpPr/>
        <p:nvPr/>
      </p:nvGrpSpPr>
      <p:grpSpPr>
        <a:xfrm>
          <a:off x="0" y="0"/>
          <a:ext cx="0" cy="0"/>
          <a:chOff x="0" y="0"/>
          <a:chExt cx="0" cy="0"/>
        </a:xfrm>
      </p:grpSpPr>
      <p:sp>
        <p:nvSpPr>
          <p:cNvPr id="3074" name="TextBox 1">
            <a:extLst>
              <a:ext uri="{FF2B5EF4-FFF2-40B4-BE49-F238E27FC236}">
                <a16:creationId xmlns:a16="http://schemas.microsoft.com/office/drawing/2014/main" id="{4D9BB73E-570E-95F4-945E-9C70C9173364}"/>
              </a:ext>
            </a:extLst>
          </p:cNvPr>
          <p:cNvSpPr txBox="1">
            <a:spLocks noChangeArrowheads="1"/>
          </p:cNvSpPr>
          <p:nvPr/>
        </p:nvSpPr>
        <p:spPr bwMode="auto">
          <a:xfrm>
            <a:off x="152400" y="0"/>
            <a:ext cx="8610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dirty="0"/>
              <a:t>Jesus taught us where to store up our treasures.</a:t>
            </a:r>
          </a:p>
        </p:txBody>
      </p:sp>
      <p:sp>
        <p:nvSpPr>
          <p:cNvPr id="3080" name="TextBox 8">
            <a:extLst>
              <a:ext uri="{FF2B5EF4-FFF2-40B4-BE49-F238E27FC236}">
                <a16:creationId xmlns:a16="http://schemas.microsoft.com/office/drawing/2014/main" id="{864F6C1D-94EF-F8B8-4896-B86EA30FC989}"/>
              </a:ext>
            </a:extLst>
          </p:cNvPr>
          <p:cNvSpPr txBox="1">
            <a:spLocks noChangeArrowheads="1"/>
          </p:cNvSpPr>
          <p:nvPr/>
        </p:nvSpPr>
        <p:spPr bwMode="auto">
          <a:xfrm>
            <a:off x="114300" y="1323439"/>
            <a:ext cx="89154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i="1" dirty="0"/>
              <a:t>“Do not store up for yourselves treasures on earth, where moth and rust destroy, and where thieves break in and steal. But store up for yourselves treasures in heaven, where neither moth nor rust destroys, and where thieves do not break in or steal; for where your treasure is, there your heart will be also.”</a:t>
            </a:r>
            <a:r>
              <a:rPr lang="en-US" sz="2200" dirty="0"/>
              <a:t> </a:t>
            </a:r>
            <a:r>
              <a:rPr lang="en-US" sz="2200" b="1" dirty="0">
                <a:solidFill>
                  <a:srgbClr val="FF0000"/>
                </a:solidFill>
              </a:rPr>
              <a:t>(</a:t>
            </a:r>
            <a:r>
              <a:rPr lang="en-US" altLang="en-US" sz="2200" b="1" dirty="0">
                <a:solidFill>
                  <a:srgbClr val="FF0000"/>
                </a:solidFill>
              </a:rPr>
              <a:t>Matthew 6:19-21)</a:t>
            </a:r>
          </a:p>
          <a:p>
            <a:pPr eaLnBrk="1" hangingPunct="1"/>
            <a:endParaRPr lang="en-US" altLang="en-US" sz="2200" dirty="0"/>
          </a:p>
          <a:p>
            <a:pPr algn="ctr" eaLnBrk="1" hangingPunct="1"/>
            <a:r>
              <a:rPr lang="en-US" sz="2200" i="1" dirty="0"/>
              <a:t>“And He said to His disciples, ‘For this reason I say to you, do not worry about your life, as to what you will eat; nor for your body, as to what you will put on. For life is more than food, and the body more than clothing. Consider the ravens, for they neither sow nor reap; they have no storeroom nor barn, and yet God feeds them; how much more valuable you are than the birds!’” </a:t>
            </a:r>
            <a:r>
              <a:rPr lang="en-US" sz="2200" b="1" dirty="0">
                <a:solidFill>
                  <a:srgbClr val="FF0000"/>
                </a:solidFill>
              </a:rPr>
              <a:t>(</a:t>
            </a:r>
            <a:r>
              <a:rPr lang="en-US" altLang="en-US" sz="2200" b="1" dirty="0">
                <a:solidFill>
                  <a:srgbClr val="FF0000"/>
                </a:solidFill>
              </a:rPr>
              <a:t>Luke 12:22-24)</a:t>
            </a:r>
          </a:p>
          <a:p>
            <a:pPr algn="ctr" eaLnBrk="1" hangingPunct="1"/>
            <a:endParaRPr lang="en-US" sz="2200" i="1" dirty="0"/>
          </a:p>
          <a:p>
            <a:pPr algn="ctr" eaLnBrk="1" hangingPunct="1"/>
            <a:r>
              <a:rPr lang="en-US" sz="2200" i="1" dirty="0"/>
              <a:t>“For all these things the nations of the world eagerly seek; but your Father knows that you need these things. But seek His kingdom, and these things will be added to you.” </a:t>
            </a:r>
            <a:r>
              <a:rPr lang="en-US" sz="2200" b="1" dirty="0">
                <a:solidFill>
                  <a:srgbClr val="FF0000"/>
                </a:solidFill>
              </a:rPr>
              <a:t>(</a:t>
            </a:r>
            <a:r>
              <a:rPr lang="en-US" altLang="en-US" sz="2200" b="1" dirty="0">
                <a:solidFill>
                  <a:srgbClr val="FF0000"/>
                </a:solidFill>
              </a:rPr>
              <a:t>Luke 12:30-31)</a:t>
            </a:r>
          </a:p>
        </p:txBody>
      </p:sp>
    </p:spTree>
    <p:extLst>
      <p:ext uri="{BB962C8B-B14F-4D97-AF65-F5344CB8AC3E}">
        <p14:creationId xmlns:p14="http://schemas.microsoft.com/office/powerpoint/2010/main" val="267573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80">
                                            <p:txEl>
                                              <p:pRg st="0" end="0"/>
                                            </p:txEl>
                                          </p:spTgt>
                                        </p:tgtEl>
                                        <p:attrNameLst>
                                          <p:attrName>style.visibility</p:attrName>
                                        </p:attrNameLst>
                                      </p:cBhvr>
                                      <p:to>
                                        <p:strVal val="visible"/>
                                      </p:to>
                                    </p:set>
                                    <p:animEffect transition="in" filter="fade">
                                      <p:cBhvr>
                                        <p:cTn id="7" dur="1000"/>
                                        <p:tgtEl>
                                          <p:spTgt spid="3080">
                                            <p:txEl>
                                              <p:pRg st="0" end="0"/>
                                            </p:txEl>
                                          </p:spTgt>
                                        </p:tgtEl>
                                      </p:cBhvr>
                                    </p:animEffect>
                                    <p:anim calcmode="lin" valueType="num">
                                      <p:cBhvr>
                                        <p:cTn id="8" dur="1000" fill="hold"/>
                                        <p:tgtEl>
                                          <p:spTgt spid="308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8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80">
                                            <p:txEl>
                                              <p:pRg st="2" end="2"/>
                                            </p:txEl>
                                          </p:spTgt>
                                        </p:tgtEl>
                                        <p:attrNameLst>
                                          <p:attrName>style.visibility</p:attrName>
                                        </p:attrNameLst>
                                      </p:cBhvr>
                                      <p:to>
                                        <p:strVal val="visible"/>
                                      </p:to>
                                    </p:set>
                                    <p:animEffect transition="in" filter="fade">
                                      <p:cBhvr>
                                        <p:cTn id="14" dur="1000"/>
                                        <p:tgtEl>
                                          <p:spTgt spid="3080">
                                            <p:txEl>
                                              <p:pRg st="2" end="2"/>
                                            </p:txEl>
                                          </p:spTgt>
                                        </p:tgtEl>
                                      </p:cBhvr>
                                    </p:animEffect>
                                    <p:anim calcmode="lin" valueType="num">
                                      <p:cBhvr>
                                        <p:cTn id="15" dur="1000" fill="hold"/>
                                        <p:tgtEl>
                                          <p:spTgt spid="308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08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80">
                                            <p:txEl>
                                              <p:pRg st="4" end="4"/>
                                            </p:txEl>
                                          </p:spTgt>
                                        </p:tgtEl>
                                        <p:attrNameLst>
                                          <p:attrName>style.visibility</p:attrName>
                                        </p:attrNameLst>
                                      </p:cBhvr>
                                      <p:to>
                                        <p:strVal val="visible"/>
                                      </p:to>
                                    </p:set>
                                    <p:animEffect transition="in" filter="fade">
                                      <p:cBhvr>
                                        <p:cTn id="21" dur="1000"/>
                                        <p:tgtEl>
                                          <p:spTgt spid="3080">
                                            <p:txEl>
                                              <p:pRg st="4" end="4"/>
                                            </p:txEl>
                                          </p:spTgt>
                                        </p:tgtEl>
                                      </p:cBhvr>
                                    </p:animEffect>
                                    <p:anim calcmode="lin" valueType="num">
                                      <p:cBhvr>
                                        <p:cTn id="22" dur="1000" fill="hold"/>
                                        <p:tgtEl>
                                          <p:spTgt spid="308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08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8ABB8-0319-25CE-1986-9BE2372BF9C9}"/>
            </a:ext>
          </a:extLst>
        </p:cNvPr>
        <p:cNvGrpSpPr/>
        <p:nvPr/>
      </p:nvGrpSpPr>
      <p:grpSpPr>
        <a:xfrm>
          <a:off x="0" y="0"/>
          <a:ext cx="0" cy="0"/>
          <a:chOff x="0" y="0"/>
          <a:chExt cx="0" cy="0"/>
        </a:xfrm>
      </p:grpSpPr>
      <p:sp>
        <p:nvSpPr>
          <p:cNvPr id="3074" name="TextBox 1">
            <a:extLst>
              <a:ext uri="{FF2B5EF4-FFF2-40B4-BE49-F238E27FC236}">
                <a16:creationId xmlns:a16="http://schemas.microsoft.com/office/drawing/2014/main" id="{3E70B644-6BED-7F02-0915-72253CBFA669}"/>
              </a:ext>
            </a:extLst>
          </p:cNvPr>
          <p:cNvSpPr txBox="1">
            <a:spLocks noChangeArrowheads="1"/>
          </p:cNvSpPr>
          <p:nvPr/>
        </p:nvSpPr>
        <p:spPr bwMode="auto">
          <a:xfrm>
            <a:off x="152400" y="111661"/>
            <a:ext cx="8610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dirty="0"/>
              <a:t>God is the source of all blessings and is worthy of our thanksgiving.</a:t>
            </a:r>
          </a:p>
        </p:txBody>
      </p:sp>
      <p:sp>
        <p:nvSpPr>
          <p:cNvPr id="3080" name="TextBox 8">
            <a:extLst>
              <a:ext uri="{FF2B5EF4-FFF2-40B4-BE49-F238E27FC236}">
                <a16:creationId xmlns:a16="http://schemas.microsoft.com/office/drawing/2014/main" id="{F61F3599-36DD-870E-5E6D-CF9A929ADD06}"/>
              </a:ext>
            </a:extLst>
          </p:cNvPr>
          <p:cNvSpPr txBox="1">
            <a:spLocks noChangeArrowheads="1"/>
          </p:cNvSpPr>
          <p:nvPr/>
        </p:nvSpPr>
        <p:spPr bwMode="auto">
          <a:xfrm>
            <a:off x="114300" y="1459982"/>
            <a:ext cx="89154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i="1" dirty="0"/>
              <a:t>“Every good thing given and every perfect gift is from above, coming down from the Father of lights, with whom there is no variation or shifting shadow.” </a:t>
            </a:r>
            <a:r>
              <a:rPr lang="en-US" sz="2400" b="1" dirty="0">
                <a:solidFill>
                  <a:srgbClr val="FF0000"/>
                </a:solidFill>
              </a:rPr>
              <a:t>(</a:t>
            </a:r>
            <a:r>
              <a:rPr lang="en-US" altLang="en-US" sz="2400" b="1" dirty="0">
                <a:solidFill>
                  <a:srgbClr val="FF0000"/>
                </a:solidFill>
              </a:rPr>
              <a:t>James 1:17)</a:t>
            </a:r>
          </a:p>
          <a:p>
            <a:pPr eaLnBrk="1" hangingPunct="1"/>
            <a:endParaRPr lang="en-US" sz="2400" dirty="0"/>
          </a:p>
          <a:p>
            <a:pPr algn="ctr" eaLnBrk="1" hangingPunct="1"/>
            <a:r>
              <a:rPr lang="en-US" sz="2400" i="1" dirty="0"/>
              <a:t>“Rejoice always; pray without ceasing; in everything give thanks; for this is God’s will for you in Christ Jesus.” </a:t>
            </a:r>
            <a:br>
              <a:rPr lang="en-US" sz="2400" i="1" dirty="0"/>
            </a:br>
            <a:r>
              <a:rPr lang="en-US" sz="2400" b="1" dirty="0">
                <a:solidFill>
                  <a:srgbClr val="FF0000"/>
                </a:solidFill>
              </a:rPr>
              <a:t>(</a:t>
            </a:r>
            <a:r>
              <a:rPr lang="en-US" altLang="en-US" sz="2400" b="1" dirty="0">
                <a:solidFill>
                  <a:srgbClr val="FF0000"/>
                </a:solidFill>
              </a:rPr>
              <a:t>1 Thessalonians 5:16-18)</a:t>
            </a:r>
          </a:p>
          <a:p>
            <a:pPr eaLnBrk="1" hangingPunct="1"/>
            <a:endParaRPr lang="en-US" altLang="en-US" sz="2400" dirty="0"/>
          </a:p>
          <a:p>
            <a:pPr eaLnBrk="1" hangingPunct="1"/>
            <a:r>
              <a:rPr lang="en-US" sz="2400" i="1" dirty="0"/>
              <a:t>“… always giving thanks for all things in the name of our Lord Jesus Christ to God, even the Father …” </a:t>
            </a:r>
            <a:r>
              <a:rPr lang="en-US" sz="2400" b="1" dirty="0">
                <a:solidFill>
                  <a:srgbClr val="FF0000"/>
                </a:solidFill>
              </a:rPr>
              <a:t>(</a:t>
            </a:r>
            <a:r>
              <a:rPr lang="en-US" altLang="en-US" sz="2400" b="1" dirty="0">
                <a:solidFill>
                  <a:srgbClr val="FF0000"/>
                </a:solidFill>
              </a:rPr>
              <a:t>Ephesians 5:20)</a:t>
            </a:r>
          </a:p>
          <a:p>
            <a:pPr eaLnBrk="1" hangingPunct="1"/>
            <a:endParaRPr lang="en-US" sz="2400" i="1" dirty="0"/>
          </a:p>
          <a:p>
            <a:pPr algn="ctr" eaLnBrk="1" hangingPunct="1"/>
            <a:r>
              <a:rPr lang="en-US" sz="2400" i="1" dirty="0"/>
              <a:t>“Be anxious for nothing, but in everything by prayer and supplication with thanksgiving let your requests be made known to God.” </a:t>
            </a:r>
            <a:r>
              <a:rPr lang="en-US" sz="2400" b="1" dirty="0">
                <a:solidFill>
                  <a:srgbClr val="FF0000"/>
                </a:solidFill>
              </a:rPr>
              <a:t>(</a:t>
            </a:r>
            <a:r>
              <a:rPr lang="en-US" altLang="en-US" sz="2400" b="1" dirty="0">
                <a:solidFill>
                  <a:srgbClr val="FF0000"/>
                </a:solidFill>
              </a:rPr>
              <a:t>Philippians 4:6)</a:t>
            </a:r>
          </a:p>
        </p:txBody>
      </p:sp>
    </p:spTree>
    <p:extLst>
      <p:ext uri="{BB962C8B-B14F-4D97-AF65-F5344CB8AC3E}">
        <p14:creationId xmlns:p14="http://schemas.microsoft.com/office/powerpoint/2010/main" val="10448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80">
                                            <p:txEl>
                                              <p:pRg st="0" end="0"/>
                                            </p:txEl>
                                          </p:spTgt>
                                        </p:tgtEl>
                                        <p:attrNameLst>
                                          <p:attrName>style.visibility</p:attrName>
                                        </p:attrNameLst>
                                      </p:cBhvr>
                                      <p:to>
                                        <p:strVal val="visible"/>
                                      </p:to>
                                    </p:set>
                                    <p:animEffect transition="in" filter="fade">
                                      <p:cBhvr>
                                        <p:cTn id="7" dur="1000"/>
                                        <p:tgtEl>
                                          <p:spTgt spid="3080">
                                            <p:txEl>
                                              <p:pRg st="0" end="0"/>
                                            </p:txEl>
                                          </p:spTgt>
                                        </p:tgtEl>
                                      </p:cBhvr>
                                    </p:animEffect>
                                    <p:anim calcmode="lin" valueType="num">
                                      <p:cBhvr>
                                        <p:cTn id="8" dur="1000" fill="hold"/>
                                        <p:tgtEl>
                                          <p:spTgt spid="308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8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80">
                                            <p:txEl>
                                              <p:pRg st="2" end="2"/>
                                            </p:txEl>
                                          </p:spTgt>
                                        </p:tgtEl>
                                        <p:attrNameLst>
                                          <p:attrName>style.visibility</p:attrName>
                                        </p:attrNameLst>
                                      </p:cBhvr>
                                      <p:to>
                                        <p:strVal val="visible"/>
                                      </p:to>
                                    </p:set>
                                    <p:animEffect transition="in" filter="fade">
                                      <p:cBhvr>
                                        <p:cTn id="14" dur="1000"/>
                                        <p:tgtEl>
                                          <p:spTgt spid="3080">
                                            <p:txEl>
                                              <p:pRg st="2" end="2"/>
                                            </p:txEl>
                                          </p:spTgt>
                                        </p:tgtEl>
                                      </p:cBhvr>
                                    </p:animEffect>
                                    <p:anim calcmode="lin" valueType="num">
                                      <p:cBhvr>
                                        <p:cTn id="15" dur="1000" fill="hold"/>
                                        <p:tgtEl>
                                          <p:spTgt spid="308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08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80">
                                            <p:txEl>
                                              <p:pRg st="4" end="4"/>
                                            </p:txEl>
                                          </p:spTgt>
                                        </p:tgtEl>
                                        <p:attrNameLst>
                                          <p:attrName>style.visibility</p:attrName>
                                        </p:attrNameLst>
                                      </p:cBhvr>
                                      <p:to>
                                        <p:strVal val="visible"/>
                                      </p:to>
                                    </p:set>
                                    <p:animEffect transition="in" filter="fade">
                                      <p:cBhvr>
                                        <p:cTn id="21" dur="1000"/>
                                        <p:tgtEl>
                                          <p:spTgt spid="3080">
                                            <p:txEl>
                                              <p:pRg st="4" end="4"/>
                                            </p:txEl>
                                          </p:spTgt>
                                        </p:tgtEl>
                                      </p:cBhvr>
                                    </p:animEffect>
                                    <p:anim calcmode="lin" valueType="num">
                                      <p:cBhvr>
                                        <p:cTn id="22" dur="1000" fill="hold"/>
                                        <p:tgtEl>
                                          <p:spTgt spid="308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08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80">
                                            <p:txEl>
                                              <p:pRg st="6" end="6"/>
                                            </p:txEl>
                                          </p:spTgt>
                                        </p:tgtEl>
                                        <p:attrNameLst>
                                          <p:attrName>style.visibility</p:attrName>
                                        </p:attrNameLst>
                                      </p:cBhvr>
                                      <p:to>
                                        <p:strVal val="visible"/>
                                      </p:to>
                                    </p:set>
                                    <p:animEffect transition="in" filter="fade">
                                      <p:cBhvr>
                                        <p:cTn id="28" dur="1000"/>
                                        <p:tgtEl>
                                          <p:spTgt spid="3080">
                                            <p:txEl>
                                              <p:pRg st="6" end="6"/>
                                            </p:txEl>
                                          </p:spTgt>
                                        </p:tgtEl>
                                      </p:cBhvr>
                                    </p:animEffect>
                                    <p:anim calcmode="lin" valueType="num">
                                      <p:cBhvr>
                                        <p:cTn id="29" dur="1000" fill="hold"/>
                                        <p:tgtEl>
                                          <p:spTgt spid="3080">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08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6">
            <a:extLst>
              <a:ext uri="{FF2B5EF4-FFF2-40B4-BE49-F238E27FC236}">
                <a16:creationId xmlns:a16="http://schemas.microsoft.com/office/drawing/2014/main" id="{DD44B7FA-F08D-6588-EDEE-B6F9A40CF21C}"/>
              </a:ext>
            </a:extLst>
          </p:cNvPr>
          <p:cNvSpPr txBox="1">
            <a:spLocks noChangeArrowheads="1"/>
          </p:cNvSpPr>
          <p:nvPr/>
        </p:nvSpPr>
        <p:spPr bwMode="auto">
          <a:xfrm>
            <a:off x="838200" y="268287"/>
            <a:ext cx="7467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The Bible’s View of Blessings</a:t>
            </a:r>
          </a:p>
        </p:txBody>
      </p:sp>
      <p:sp>
        <p:nvSpPr>
          <p:cNvPr id="2" name="TextBox 6">
            <a:extLst>
              <a:ext uri="{FF2B5EF4-FFF2-40B4-BE49-F238E27FC236}">
                <a16:creationId xmlns:a16="http://schemas.microsoft.com/office/drawing/2014/main" id="{4FE47EF1-3D2A-9E13-8561-AD19D2D4CBB9}"/>
              </a:ext>
            </a:extLst>
          </p:cNvPr>
          <p:cNvSpPr txBox="1">
            <a:spLocks noChangeArrowheads="1"/>
          </p:cNvSpPr>
          <p:nvPr/>
        </p:nvSpPr>
        <p:spPr bwMode="auto">
          <a:xfrm>
            <a:off x="228600" y="990600"/>
            <a:ext cx="86868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i="1" dirty="0"/>
              <a:t>“Many, O </a:t>
            </a:r>
            <a:r>
              <a:rPr lang="en-US" sz="2400" i="1" cap="small" dirty="0"/>
              <a:t>Lord</a:t>
            </a:r>
            <a:r>
              <a:rPr lang="en-US" sz="2400" i="1" dirty="0"/>
              <a:t> my God, are the wonders which You have done, and Your thoughts toward us; There is none to compare with You. If I would declare and speak of them, they would be too numerous to count.” </a:t>
            </a:r>
            <a:r>
              <a:rPr lang="en-US" sz="2400" b="1" dirty="0">
                <a:solidFill>
                  <a:srgbClr val="FF0000"/>
                </a:solidFill>
              </a:rPr>
              <a:t>(Psalm 40:5)</a:t>
            </a:r>
            <a:endParaRPr lang="en-US" altLang="en-US" sz="2400" b="1" dirty="0">
              <a:solidFill>
                <a:srgbClr val="FF0000"/>
              </a:solidFill>
            </a:endParaRPr>
          </a:p>
          <a:p>
            <a:pPr algn="ctr" eaLnBrk="1" hangingPunct="1"/>
            <a:endParaRPr lang="en-US" sz="2400" i="1" dirty="0"/>
          </a:p>
          <a:p>
            <a:pPr algn="ctr" eaLnBrk="1" hangingPunct="1"/>
            <a:r>
              <a:rPr lang="en-US" sz="2400" i="1" dirty="0"/>
              <a:t>“Blessed be the God and Father of our Lord Jesus Christ, who has blessed us with every spiritual blessing in the heavenly places in Christ …” </a:t>
            </a:r>
            <a:r>
              <a:rPr lang="en-US" sz="2400" b="1" dirty="0">
                <a:solidFill>
                  <a:srgbClr val="FF0000"/>
                </a:solidFill>
              </a:rPr>
              <a:t>(Ephesians 1:3)</a:t>
            </a:r>
            <a:endParaRPr lang="en-US" altLang="en-US" sz="2400" b="1" dirty="0">
              <a:solidFill>
                <a:srgbClr val="FF0000"/>
              </a:solidFill>
            </a:endParaRPr>
          </a:p>
          <a:p>
            <a:pPr algn="ctr" eaLnBrk="1" hangingPunct="1"/>
            <a:endParaRPr lang="en-US" sz="2400" i="1" dirty="0"/>
          </a:p>
          <a:p>
            <a:pPr algn="ctr" eaLnBrk="1" hangingPunct="1"/>
            <a:r>
              <a:rPr lang="en-US" sz="2400" i="1" dirty="0"/>
              <a:t>“He who has clean hands and a pure heart, who has not lifted up his soul to falsehood and has not sworn deceitfully. He shall receive a blessing from the Lord and righteousness from the God of his salvation.” </a:t>
            </a:r>
            <a:r>
              <a:rPr lang="en-US" sz="2400" b="1" dirty="0">
                <a:solidFill>
                  <a:srgbClr val="FF0000"/>
                </a:solidFill>
              </a:rPr>
              <a:t>(Psalm 24:4-5)</a:t>
            </a:r>
            <a:endParaRPr lang="en-US" alt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1000"/>
                                        <p:tgtEl>
                                          <p:spTgt spid="2">
                                            <p:txEl>
                                              <p:pRg st="2" end="2"/>
                                            </p:txEl>
                                          </p:spTgt>
                                        </p:tgtEl>
                                      </p:cBhvr>
                                    </p:animEffect>
                                    <p:anim calcmode="lin" valueType="num">
                                      <p:cBhvr>
                                        <p:cTn id="1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1000"/>
                                        <p:tgtEl>
                                          <p:spTgt spid="2">
                                            <p:txEl>
                                              <p:pRg st="4" end="4"/>
                                            </p:txEl>
                                          </p:spTgt>
                                        </p:tgtEl>
                                      </p:cBhvr>
                                    </p:animEffect>
                                    <p:anim calcmode="lin" valueType="num">
                                      <p:cBhvr>
                                        <p:cTn id="2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04A67-CDEA-B56C-50E9-AC3EDEE45226}"/>
            </a:ext>
          </a:extLst>
        </p:cNvPr>
        <p:cNvGrpSpPr/>
        <p:nvPr/>
      </p:nvGrpSpPr>
      <p:grpSpPr>
        <a:xfrm>
          <a:off x="0" y="0"/>
          <a:ext cx="0" cy="0"/>
          <a:chOff x="0" y="0"/>
          <a:chExt cx="0" cy="0"/>
        </a:xfrm>
      </p:grpSpPr>
      <p:sp>
        <p:nvSpPr>
          <p:cNvPr id="4098" name="TextBox 6">
            <a:extLst>
              <a:ext uri="{FF2B5EF4-FFF2-40B4-BE49-F238E27FC236}">
                <a16:creationId xmlns:a16="http://schemas.microsoft.com/office/drawing/2014/main" id="{FE4B7F69-74AA-B304-5310-BC799B4092CE}"/>
              </a:ext>
            </a:extLst>
          </p:cNvPr>
          <p:cNvSpPr txBox="1">
            <a:spLocks noChangeArrowheads="1"/>
          </p:cNvSpPr>
          <p:nvPr/>
        </p:nvSpPr>
        <p:spPr bwMode="auto">
          <a:xfrm>
            <a:off x="647700" y="152400"/>
            <a:ext cx="7467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Our Blessings are In Christ</a:t>
            </a:r>
          </a:p>
        </p:txBody>
      </p:sp>
      <p:sp>
        <p:nvSpPr>
          <p:cNvPr id="4100" name="TextBox 8">
            <a:extLst>
              <a:ext uri="{FF2B5EF4-FFF2-40B4-BE49-F238E27FC236}">
                <a16:creationId xmlns:a16="http://schemas.microsoft.com/office/drawing/2014/main" id="{8D99ECCC-4107-3164-C508-31E9594351B4}"/>
              </a:ext>
            </a:extLst>
          </p:cNvPr>
          <p:cNvSpPr txBox="1">
            <a:spLocks noChangeArrowheads="1"/>
          </p:cNvSpPr>
          <p:nvPr/>
        </p:nvSpPr>
        <p:spPr bwMode="auto">
          <a:xfrm>
            <a:off x="152400" y="798513"/>
            <a:ext cx="84582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400" b="1" dirty="0"/>
              <a:t> In Christ</a:t>
            </a:r>
          </a:p>
          <a:p>
            <a:pPr lvl="1" algn="ctr" eaLnBrk="1" hangingPunct="1"/>
            <a:r>
              <a:rPr lang="en-US" sz="2400" i="1" dirty="0"/>
              <a:t>“Blessed be the God and Father of our Lord Jesus Christ, who has blessed us with every spiritual blessing in the heavenly places </a:t>
            </a:r>
            <a:r>
              <a:rPr lang="en-US" sz="2400" b="1" i="1" dirty="0"/>
              <a:t>in Christ</a:t>
            </a:r>
            <a:r>
              <a:rPr lang="en-US" sz="2400" i="1" dirty="0"/>
              <a:t>, just as He chose us in Him before the foundation of the world, that we would be holy and blameless before Him. In love He predestined us to adoption as sons through Jesus Christ to Himself, according to the kind intention of His will …” </a:t>
            </a:r>
            <a:r>
              <a:rPr lang="en-US" sz="2400" b="1" dirty="0">
                <a:solidFill>
                  <a:srgbClr val="FF0000"/>
                </a:solidFill>
              </a:rPr>
              <a:t>(</a:t>
            </a:r>
            <a:r>
              <a:rPr lang="en-US" altLang="en-US" sz="2400" b="1" dirty="0">
                <a:solidFill>
                  <a:srgbClr val="FF0000"/>
                </a:solidFill>
              </a:rPr>
              <a:t>Ephesians 1:3-5)</a:t>
            </a:r>
          </a:p>
          <a:p>
            <a:pPr lvl="1" eaLnBrk="1" hangingPunct="1"/>
            <a:endParaRPr lang="en-US" sz="2400" dirty="0"/>
          </a:p>
          <a:p>
            <a:pPr lvl="1" algn="ctr" eaLnBrk="1" hangingPunct="1"/>
            <a:r>
              <a:rPr lang="en-US" sz="2400" i="1" dirty="0"/>
              <a:t>“Therefore there is now no condemnation for those who are in Christ Jesus.” </a:t>
            </a:r>
            <a:r>
              <a:rPr lang="en-US" sz="2400" b="1" dirty="0">
                <a:solidFill>
                  <a:srgbClr val="FF0000"/>
                </a:solidFill>
              </a:rPr>
              <a:t>(Romans 8:1)</a:t>
            </a:r>
          </a:p>
          <a:p>
            <a:pPr lvl="1" eaLnBrk="1" hangingPunct="1"/>
            <a:endParaRPr lang="en-US" sz="2400" dirty="0"/>
          </a:p>
          <a:p>
            <a:pPr lvl="1" algn="ctr" eaLnBrk="1" hangingPunct="1"/>
            <a:r>
              <a:rPr lang="en-US" sz="2400" i="1" dirty="0"/>
              <a:t>“But as many as received Him, to them He gave the right to become children of God, even to those who believe in His name …” </a:t>
            </a:r>
            <a:r>
              <a:rPr lang="en-US" sz="2400" b="1" dirty="0">
                <a:solidFill>
                  <a:srgbClr val="FF0000"/>
                </a:solidFill>
              </a:rPr>
              <a:t>(</a:t>
            </a:r>
            <a:r>
              <a:rPr lang="en-US" altLang="en-US" sz="2400" b="1" dirty="0">
                <a:solidFill>
                  <a:srgbClr val="FF0000"/>
                </a:solidFill>
              </a:rPr>
              <a:t>John 1:12)</a:t>
            </a:r>
          </a:p>
        </p:txBody>
      </p:sp>
    </p:spTree>
    <p:extLst>
      <p:ext uri="{BB962C8B-B14F-4D97-AF65-F5344CB8AC3E}">
        <p14:creationId xmlns:p14="http://schemas.microsoft.com/office/powerpoint/2010/main" val="20715151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100">
                                            <p:txEl>
                                              <p:pRg st="0" end="0"/>
                                            </p:txEl>
                                          </p:spTgt>
                                        </p:tgtEl>
                                        <p:attrNameLst>
                                          <p:attrName>style.visibility</p:attrName>
                                        </p:attrNameLst>
                                      </p:cBhvr>
                                      <p:to>
                                        <p:strVal val="visible"/>
                                      </p:to>
                                    </p:set>
                                    <p:animEffect transition="in" filter="fade">
                                      <p:cBhvr>
                                        <p:cTn id="11" dur="1000"/>
                                        <p:tgtEl>
                                          <p:spTgt spid="4100">
                                            <p:txEl>
                                              <p:pRg st="0" end="0"/>
                                            </p:txEl>
                                          </p:spTgt>
                                        </p:tgtEl>
                                      </p:cBhvr>
                                    </p:animEffect>
                                    <p:anim calcmode="lin" valueType="num">
                                      <p:cBhvr>
                                        <p:cTn id="12" dur="1000" fill="hold"/>
                                        <p:tgtEl>
                                          <p:spTgt spid="410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410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100">
                                            <p:txEl>
                                              <p:pRg st="1" end="1"/>
                                            </p:txEl>
                                          </p:spTgt>
                                        </p:tgtEl>
                                        <p:attrNameLst>
                                          <p:attrName>style.visibility</p:attrName>
                                        </p:attrNameLst>
                                      </p:cBhvr>
                                      <p:to>
                                        <p:strVal val="visible"/>
                                      </p:to>
                                    </p:set>
                                    <p:animEffect transition="in" filter="fade">
                                      <p:cBhvr>
                                        <p:cTn id="18" dur="1000"/>
                                        <p:tgtEl>
                                          <p:spTgt spid="4100">
                                            <p:txEl>
                                              <p:pRg st="1" end="1"/>
                                            </p:txEl>
                                          </p:spTgt>
                                        </p:tgtEl>
                                      </p:cBhvr>
                                    </p:animEffect>
                                    <p:anim calcmode="lin" valueType="num">
                                      <p:cBhvr>
                                        <p:cTn id="19" dur="1000" fill="hold"/>
                                        <p:tgtEl>
                                          <p:spTgt spid="4100">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10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100">
                                            <p:txEl>
                                              <p:pRg st="3" end="3"/>
                                            </p:txEl>
                                          </p:spTgt>
                                        </p:tgtEl>
                                        <p:attrNameLst>
                                          <p:attrName>style.visibility</p:attrName>
                                        </p:attrNameLst>
                                      </p:cBhvr>
                                      <p:to>
                                        <p:strVal val="visible"/>
                                      </p:to>
                                    </p:set>
                                    <p:animEffect transition="in" filter="fade">
                                      <p:cBhvr>
                                        <p:cTn id="25" dur="1000"/>
                                        <p:tgtEl>
                                          <p:spTgt spid="4100">
                                            <p:txEl>
                                              <p:pRg st="3" end="3"/>
                                            </p:txEl>
                                          </p:spTgt>
                                        </p:tgtEl>
                                      </p:cBhvr>
                                    </p:animEffect>
                                    <p:anim calcmode="lin" valueType="num">
                                      <p:cBhvr>
                                        <p:cTn id="26" dur="1000" fill="hold"/>
                                        <p:tgtEl>
                                          <p:spTgt spid="4100">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410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100">
                                            <p:txEl>
                                              <p:pRg st="5" end="5"/>
                                            </p:txEl>
                                          </p:spTgt>
                                        </p:tgtEl>
                                        <p:attrNameLst>
                                          <p:attrName>style.visibility</p:attrName>
                                        </p:attrNameLst>
                                      </p:cBhvr>
                                      <p:to>
                                        <p:strVal val="visible"/>
                                      </p:to>
                                    </p:set>
                                    <p:animEffect transition="in" filter="fade">
                                      <p:cBhvr>
                                        <p:cTn id="32" dur="1000"/>
                                        <p:tgtEl>
                                          <p:spTgt spid="4100">
                                            <p:txEl>
                                              <p:pRg st="5" end="5"/>
                                            </p:txEl>
                                          </p:spTgt>
                                        </p:tgtEl>
                                      </p:cBhvr>
                                    </p:animEffect>
                                    <p:anim calcmode="lin" valueType="num">
                                      <p:cBhvr>
                                        <p:cTn id="33" dur="1000" fill="hold"/>
                                        <p:tgtEl>
                                          <p:spTgt spid="4100">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10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100"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283FC-1285-2E43-A852-4AF62AB148C8}"/>
            </a:ext>
          </a:extLst>
        </p:cNvPr>
        <p:cNvGrpSpPr/>
        <p:nvPr/>
      </p:nvGrpSpPr>
      <p:grpSpPr>
        <a:xfrm>
          <a:off x="0" y="0"/>
          <a:ext cx="0" cy="0"/>
          <a:chOff x="0" y="0"/>
          <a:chExt cx="0" cy="0"/>
        </a:xfrm>
      </p:grpSpPr>
      <p:sp>
        <p:nvSpPr>
          <p:cNvPr id="4101" name="TextBox 9">
            <a:extLst>
              <a:ext uri="{FF2B5EF4-FFF2-40B4-BE49-F238E27FC236}">
                <a16:creationId xmlns:a16="http://schemas.microsoft.com/office/drawing/2014/main" id="{9A8CE311-B265-37FE-73A6-A95127DCCF72}"/>
              </a:ext>
            </a:extLst>
          </p:cNvPr>
          <p:cNvSpPr txBox="1">
            <a:spLocks noChangeArrowheads="1"/>
          </p:cNvSpPr>
          <p:nvPr/>
        </p:nvSpPr>
        <p:spPr bwMode="auto">
          <a:xfrm>
            <a:off x="228989" y="1143000"/>
            <a:ext cx="868602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 How do we enter into this relationship?</a:t>
            </a:r>
          </a:p>
          <a:p>
            <a:pPr eaLnBrk="1" hangingPunct="1">
              <a:buFont typeface="Arial" panose="020B0604020202020204" pitchFamily="34" charset="0"/>
              <a:buChar char="•"/>
            </a:pPr>
            <a:endParaRPr lang="en-US" altLang="en-US" sz="2800" b="1" dirty="0"/>
          </a:p>
          <a:p>
            <a:pPr lvl="1" eaLnBrk="1" hangingPunct="1">
              <a:buFont typeface="Arial" panose="020B0604020202020204" pitchFamily="34" charset="0"/>
              <a:buChar char="•"/>
            </a:pPr>
            <a:r>
              <a:rPr lang="en-US" altLang="en-US" sz="2800" b="1" dirty="0"/>
              <a:t>We are baptized into Christ.</a:t>
            </a:r>
          </a:p>
          <a:p>
            <a:pPr lvl="1" eaLnBrk="1" hangingPunct="1">
              <a:buFont typeface="Arial" panose="020B0604020202020204" pitchFamily="34" charset="0"/>
              <a:buChar char="•"/>
            </a:pPr>
            <a:endParaRPr lang="en-US" altLang="en-US" sz="2800" b="1" dirty="0"/>
          </a:p>
          <a:p>
            <a:pPr algn="ctr" eaLnBrk="1" hangingPunct="1"/>
            <a:r>
              <a:rPr lang="en-US" sz="2800" dirty="0"/>
              <a:t>“</a:t>
            </a:r>
            <a:r>
              <a:rPr lang="en-US" sz="2800" i="1" dirty="0"/>
              <a:t>For all of you who were baptized into Christ have clothed yourselves with Christ. There is neither Jew nor Greek, there is neither slave nor free man, there is neither male nor female; for you are all one in Christ Jesus. And if you belong to Christ, then you are Abraham’s descendants, heirs according to promise.” </a:t>
            </a:r>
            <a:r>
              <a:rPr lang="en-US" sz="2800" b="1" dirty="0">
                <a:solidFill>
                  <a:srgbClr val="FF0000"/>
                </a:solidFill>
              </a:rPr>
              <a:t>(</a:t>
            </a:r>
            <a:r>
              <a:rPr lang="en-US" altLang="en-US" sz="2800" b="1" dirty="0">
                <a:solidFill>
                  <a:srgbClr val="FF0000"/>
                </a:solidFill>
              </a:rPr>
              <a:t>Galatians 3:27-29) </a:t>
            </a:r>
          </a:p>
        </p:txBody>
      </p:sp>
      <p:sp>
        <p:nvSpPr>
          <p:cNvPr id="2" name="TextBox 6">
            <a:extLst>
              <a:ext uri="{FF2B5EF4-FFF2-40B4-BE49-F238E27FC236}">
                <a16:creationId xmlns:a16="http://schemas.microsoft.com/office/drawing/2014/main" id="{91681A71-D32D-8389-FDC1-CAF5D8CAB89F}"/>
              </a:ext>
            </a:extLst>
          </p:cNvPr>
          <p:cNvSpPr txBox="1">
            <a:spLocks noChangeArrowheads="1"/>
          </p:cNvSpPr>
          <p:nvPr/>
        </p:nvSpPr>
        <p:spPr bwMode="auto">
          <a:xfrm>
            <a:off x="647700" y="152400"/>
            <a:ext cx="7467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Our Blessings are In Christ</a:t>
            </a:r>
          </a:p>
        </p:txBody>
      </p:sp>
    </p:spTree>
    <p:extLst>
      <p:ext uri="{BB962C8B-B14F-4D97-AF65-F5344CB8AC3E}">
        <p14:creationId xmlns:p14="http://schemas.microsoft.com/office/powerpoint/2010/main" val="23305772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01">
                                            <p:txEl>
                                              <p:pRg st="0" end="0"/>
                                            </p:txEl>
                                          </p:spTgt>
                                        </p:tgtEl>
                                        <p:attrNameLst>
                                          <p:attrName>style.visibility</p:attrName>
                                        </p:attrNameLst>
                                      </p:cBhvr>
                                      <p:to>
                                        <p:strVal val="visible"/>
                                      </p:to>
                                    </p:set>
                                    <p:animEffect transition="in" filter="fade">
                                      <p:cBhvr>
                                        <p:cTn id="7" dur="1000"/>
                                        <p:tgtEl>
                                          <p:spTgt spid="4101">
                                            <p:txEl>
                                              <p:pRg st="0" end="0"/>
                                            </p:txEl>
                                          </p:spTgt>
                                        </p:tgtEl>
                                      </p:cBhvr>
                                    </p:animEffect>
                                    <p:anim calcmode="lin" valueType="num">
                                      <p:cBhvr>
                                        <p:cTn id="8" dur="1000" fill="hold"/>
                                        <p:tgtEl>
                                          <p:spTgt spid="410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10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101">
                                            <p:txEl>
                                              <p:pRg st="2" end="2"/>
                                            </p:txEl>
                                          </p:spTgt>
                                        </p:tgtEl>
                                        <p:attrNameLst>
                                          <p:attrName>style.visibility</p:attrName>
                                        </p:attrNameLst>
                                      </p:cBhvr>
                                      <p:to>
                                        <p:strVal val="visible"/>
                                      </p:to>
                                    </p:set>
                                    <p:animEffect transition="in" filter="fade">
                                      <p:cBhvr>
                                        <p:cTn id="14" dur="1000"/>
                                        <p:tgtEl>
                                          <p:spTgt spid="4101">
                                            <p:txEl>
                                              <p:pRg st="2" end="2"/>
                                            </p:txEl>
                                          </p:spTgt>
                                        </p:tgtEl>
                                      </p:cBhvr>
                                    </p:animEffect>
                                    <p:anim calcmode="lin" valueType="num">
                                      <p:cBhvr>
                                        <p:cTn id="15" dur="1000" fill="hold"/>
                                        <p:tgtEl>
                                          <p:spTgt spid="410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10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101">
                                            <p:txEl>
                                              <p:pRg st="4" end="4"/>
                                            </p:txEl>
                                          </p:spTgt>
                                        </p:tgtEl>
                                        <p:attrNameLst>
                                          <p:attrName>style.visibility</p:attrName>
                                        </p:attrNameLst>
                                      </p:cBhvr>
                                      <p:to>
                                        <p:strVal val="visible"/>
                                      </p:to>
                                    </p:set>
                                    <p:animEffect transition="in" filter="fade">
                                      <p:cBhvr>
                                        <p:cTn id="21" dur="1000"/>
                                        <p:tgtEl>
                                          <p:spTgt spid="4101">
                                            <p:txEl>
                                              <p:pRg st="4" end="4"/>
                                            </p:txEl>
                                          </p:spTgt>
                                        </p:tgtEl>
                                      </p:cBhvr>
                                    </p:animEffect>
                                    <p:anim calcmode="lin" valueType="num">
                                      <p:cBhvr>
                                        <p:cTn id="22" dur="1000" fill="hold"/>
                                        <p:tgtEl>
                                          <p:spTgt spid="410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10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C41E6-0853-35A4-4B5B-C2C7DC4F7D94}"/>
            </a:ext>
          </a:extLst>
        </p:cNvPr>
        <p:cNvGrpSpPr/>
        <p:nvPr/>
      </p:nvGrpSpPr>
      <p:grpSpPr>
        <a:xfrm>
          <a:off x="0" y="0"/>
          <a:ext cx="0" cy="0"/>
          <a:chOff x="0" y="0"/>
          <a:chExt cx="0" cy="0"/>
        </a:xfrm>
      </p:grpSpPr>
      <p:sp>
        <p:nvSpPr>
          <p:cNvPr id="4101" name="TextBox 9">
            <a:extLst>
              <a:ext uri="{FF2B5EF4-FFF2-40B4-BE49-F238E27FC236}">
                <a16:creationId xmlns:a16="http://schemas.microsoft.com/office/drawing/2014/main" id="{1E7BEC01-7A41-EB51-2208-B4AC0F864E47}"/>
              </a:ext>
            </a:extLst>
          </p:cNvPr>
          <p:cNvSpPr txBox="1">
            <a:spLocks noChangeArrowheads="1"/>
          </p:cNvSpPr>
          <p:nvPr/>
        </p:nvSpPr>
        <p:spPr bwMode="auto">
          <a:xfrm>
            <a:off x="228989" y="1066800"/>
            <a:ext cx="868602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400" b="1" dirty="0"/>
              <a:t> Once we have been baptized into Christ, we become sons (children) through Christ.</a:t>
            </a:r>
          </a:p>
          <a:p>
            <a:pPr algn="ctr" eaLnBrk="1" hangingPunct="1"/>
            <a:r>
              <a:rPr lang="en-US" sz="2400" i="1" dirty="0"/>
              <a:t>“But when the fullness of the time came, God sent forth His Son, born of a woman, born under the Law, so that He might redeem those who were under the Law, that we might receive the adoption as sons. Because you are sons, God has sent forth the Spirit of His Son into our hearts, crying, ‘Abba! Father!’ Therefore you are no longer a slave, but a son; and if a son, then an heir through God.” </a:t>
            </a:r>
            <a:r>
              <a:rPr lang="en-US" sz="2400" b="1" dirty="0">
                <a:solidFill>
                  <a:srgbClr val="FF0000"/>
                </a:solidFill>
              </a:rPr>
              <a:t>(</a:t>
            </a:r>
            <a:r>
              <a:rPr lang="en-US" altLang="en-US" sz="2400" b="1" dirty="0">
                <a:solidFill>
                  <a:srgbClr val="FF0000"/>
                </a:solidFill>
              </a:rPr>
              <a:t>Galatians 4:4-7)</a:t>
            </a:r>
          </a:p>
          <a:p>
            <a:pPr algn="ctr" eaLnBrk="1" hangingPunct="1"/>
            <a:endParaRPr lang="en-US" altLang="en-US" sz="2400" b="1" dirty="0">
              <a:solidFill>
                <a:srgbClr val="FF0000"/>
              </a:solidFill>
            </a:endParaRPr>
          </a:p>
          <a:p>
            <a:pPr marL="342900" indent="-342900" algn="ctr" eaLnBrk="1" hangingPunct="1">
              <a:buFont typeface="Arial" panose="020B0604020202020204" pitchFamily="34" charset="0"/>
              <a:buChar char="•"/>
            </a:pPr>
            <a:r>
              <a:rPr lang="en-US" altLang="en-US" sz="2400" b="1" dirty="0"/>
              <a:t>Once baptized into Christ, we become a new creature.</a:t>
            </a:r>
          </a:p>
          <a:p>
            <a:pPr algn="ctr" eaLnBrk="1" hangingPunct="1"/>
            <a:r>
              <a:rPr lang="en-US" sz="2400" i="1" dirty="0"/>
              <a:t>“Therefore if anyone is in Christ, he is a new creature; the old things passed away; behold, new things have come.”</a:t>
            </a:r>
            <a:br>
              <a:rPr lang="en-US" sz="2400" dirty="0"/>
            </a:br>
            <a:r>
              <a:rPr lang="en-US" sz="2400" b="1" dirty="0">
                <a:solidFill>
                  <a:srgbClr val="FF0000"/>
                </a:solidFill>
              </a:rPr>
              <a:t>(</a:t>
            </a:r>
            <a:r>
              <a:rPr lang="en-US" altLang="en-US" sz="2400" b="1" dirty="0">
                <a:solidFill>
                  <a:srgbClr val="FF0000"/>
                </a:solidFill>
              </a:rPr>
              <a:t>2 Corinthians 5:17)</a:t>
            </a:r>
          </a:p>
        </p:txBody>
      </p:sp>
      <p:sp>
        <p:nvSpPr>
          <p:cNvPr id="2" name="TextBox 6">
            <a:extLst>
              <a:ext uri="{FF2B5EF4-FFF2-40B4-BE49-F238E27FC236}">
                <a16:creationId xmlns:a16="http://schemas.microsoft.com/office/drawing/2014/main" id="{B9EA32DC-6253-FD2F-DB4A-C54EAD8EC1DD}"/>
              </a:ext>
            </a:extLst>
          </p:cNvPr>
          <p:cNvSpPr txBox="1">
            <a:spLocks noChangeArrowheads="1"/>
          </p:cNvSpPr>
          <p:nvPr/>
        </p:nvSpPr>
        <p:spPr bwMode="auto">
          <a:xfrm>
            <a:off x="647700" y="152400"/>
            <a:ext cx="7467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Our Blessings are In Christ</a:t>
            </a:r>
          </a:p>
        </p:txBody>
      </p:sp>
    </p:spTree>
    <p:extLst>
      <p:ext uri="{BB962C8B-B14F-4D97-AF65-F5344CB8AC3E}">
        <p14:creationId xmlns:p14="http://schemas.microsoft.com/office/powerpoint/2010/main" val="1446035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01">
                                            <p:txEl>
                                              <p:pRg st="0" end="0"/>
                                            </p:txEl>
                                          </p:spTgt>
                                        </p:tgtEl>
                                        <p:attrNameLst>
                                          <p:attrName>style.visibility</p:attrName>
                                        </p:attrNameLst>
                                      </p:cBhvr>
                                      <p:to>
                                        <p:strVal val="visible"/>
                                      </p:to>
                                    </p:set>
                                    <p:animEffect transition="in" filter="fade">
                                      <p:cBhvr>
                                        <p:cTn id="7" dur="1000"/>
                                        <p:tgtEl>
                                          <p:spTgt spid="4101">
                                            <p:txEl>
                                              <p:pRg st="0" end="0"/>
                                            </p:txEl>
                                          </p:spTgt>
                                        </p:tgtEl>
                                      </p:cBhvr>
                                    </p:animEffect>
                                    <p:anim calcmode="lin" valueType="num">
                                      <p:cBhvr>
                                        <p:cTn id="8" dur="1000" fill="hold"/>
                                        <p:tgtEl>
                                          <p:spTgt spid="410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10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101">
                                            <p:txEl>
                                              <p:pRg st="1" end="1"/>
                                            </p:txEl>
                                          </p:spTgt>
                                        </p:tgtEl>
                                        <p:attrNameLst>
                                          <p:attrName>style.visibility</p:attrName>
                                        </p:attrNameLst>
                                      </p:cBhvr>
                                      <p:to>
                                        <p:strVal val="visible"/>
                                      </p:to>
                                    </p:set>
                                    <p:animEffect transition="in" filter="fade">
                                      <p:cBhvr>
                                        <p:cTn id="12" dur="1000"/>
                                        <p:tgtEl>
                                          <p:spTgt spid="4101">
                                            <p:txEl>
                                              <p:pRg st="1" end="1"/>
                                            </p:txEl>
                                          </p:spTgt>
                                        </p:tgtEl>
                                      </p:cBhvr>
                                    </p:animEffect>
                                    <p:anim calcmode="lin" valueType="num">
                                      <p:cBhvr>
                                        <p:cTn id="13" dur="1000" fill="hold"/>
                                        <p:tgtEl>
                                          <p:spTgt spid="410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10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101">
                                            <p:txEl>
                                              <p:pRg st="3" end="3"/>
                                            </p:txEl>
                                          </p:spTgt>
                                        </p:tgtEl>
                                        <p:attrNameLst>
                                          <p:attrName>style.visibility</p:attrName>
                                        </p:attrNameLst>
                                      </p:cBhvr>
                                      <p:to>
                                        <p:strVal val="visible"/>
                                      </p:to>
                                    </p:set>
                                    <p:animEffect transition="in" filter="fade">
                                      <p:cBhvr>
                                        <p:cTn id="19" dur="1000"/>
                                        <p:tgtEl>
                                          <p:spTgt spid="4101">
                                            <p:txEl>
                                              <p:pRg st="3" end="3"/>
                                            </p:txEl>
                                          </p:spTgt>
                                        </p:tgtEl>
                                      </p:cBhvr>
                                    </p:animEffect>
                                    <p:anim calcmode="lin" valueType="num">
                                      <p:cBhvr>
                                        <p:cTn id="20" dur="1000" fill="hold"/>
                                        <p:tgtEl>
                                          <p:spTgt spid="4101">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101">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101">
                                            <p:txEl>
                                              <p:pRg st="4" end="4"/>
                                            </p:txEl>
                                          </p:spTgt>
                                        </p:tgtEl>
                                        <p:attrNameLst>
                                          <p:attrName>style.visibility</p:attrName>
                                        </p:attrNameLst>
                                      </p:cBhvr>
                                      <p:to>
                                        <p:strVal val="visible"/>
                                      </p:to>
                                    </p:set>
                                    <p:animEffect transition="in" filter="fade">
                                      <p:cBhvr>
                                        <p:cTn id="24" dur="1000"/>
                                        <p:tgtEl>
                                          <p:spTgt spid="4101">
                                            <p:txEl>
                                              <p:pRg st="4" end="4"/>
                                            </p:txEl>
                                          </p:spTgt>
                                        </p:tgtEl>
                                      </p:cBhvr>
                                    </p:animEffect>
                                    <p:anim calcmode="lin" valueType="num">
                                      <p:cBhvr>
                                        <p:cTn id="25" dur="1000" fill="hold"/>
                                        <p:tgtEl>
                                          <p:spTgt spid="4101">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10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a:extLst>
              <a:ext uri="{FF2B5EF4-FFF2-40B4-BE49-F238E27FC236}">
                <a16:creationId xmlns:a16="http://schemas.microsoft.com/office/drawing/2014/main" id="{2879F2E4-5765-2911-57A2-06A653C5E816}"/>
              </a:ext>
            </a:extLst>
          </p:cNvPr>
          <p:cNvSpPr txBox="1">
            <a:spLocks noChangeArrowheads="1"/>
          </p:cNvSpPr>
          <p:nvPr/>
        </p:nvSpPr>
        <p:spPr bwMode="auto">
          <a:xfrm>
            <a:off x="304800" y="152400"/>
            <a:ext cx="8305800"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 The blessing of a </a:t>
            </a:r>
            <a:r>
              <a:rPr lang="en-US" altLang="en-US" sz="2800" b="1" i="1" u="sng" dirty="0"/>
              <a:t>New Life</a:t>
            </a:r>
          </a:p>
          <a:p>
            <a:pPr lvl="1" eaLnBrk="1" hangingPunct="1">
              <a:buFont typeface="Arial" panose="020B0604020202020204" pitchFamily="34" charset="0"/>
              <a:buChar char="•"/>
            </a:pPr>
            <a:r>
              <a:rPr lang="en-US" altLang="en-US" sz="2400" b="1" dirty="0"/>
              <a:t>Paul’s new life in Christ:</a:t>
            </a:r>
          </a:p>
          <a:p>
            <a:pPr algn="ctr" eaLnBrk="1" hangingPunct="1"/>
            <a:r>
              <a:rPr lang="en-US" sz="2400" i="1" dirty="0"/>
              <a:t>“I have been crucified with Christ; and it is no longer I who live, but Christ lives in me; and the life which I now live in the flesh I live by faith in the Son of God, who loved me and gave Himself up for me.” </a:t>
            </a:r>
            <a:r>
              <a:rPr lang="en-US" sz="2400" b="1" dirty="0">
                <a:solidFill>
                  <a:srgbClr val="FF0000"/>
                </a:solidFill>
              </a:rPr>
              <a:t>(</a:t>
            </a:r>
            <a:r>
              <a:rPr lang="en-US" altLang="en-US" sz="2400" b="1" dirty="0">
                <a:solidFill>
                  <a:srgbClr val="FF0000"/>
                </a:solidFill>
              </a:rPr>
              <a:t>Galatians 2:20)</a:t>
            </a:r>
          </a:p>
          <a:p>
            <a:pPr algn="ctr" eaLnBrk="1" hangingPunct="1"/>
            <a:endParaRPr lang="en-US" altLang="en-US" sz="2400" b="1" dirty="0">
              <a:solidFill>
                <a:srgbClr val="FF0000"/>
              </a:solidFill>
            </a:endParaRPr>
          </a:p>
          <a:p>
            <a:pPr lvl="1" eaLnBrk="1" hangingPunct="1">
              <a:buFont typeface="Arial" panose="020B0604020202020204" pitchFamily="34" charset="0"/>
              <a:buChar char="•"/>
            </a:pPr>
            <a:r>
              <a:rPr lang="en-US" altLang="en-US" sz="2400" b="1" dirty="0"/>
              <a:t>Old life is crucified, new one raised.</a:t>
            </a:r>
          </a:p>
          <a:p>
            <a:pPr algn="ctr" eaLnBrk="1" hangingPunct="1"/>
            <a:r>
              <a:rPr lang="en-US" sz="2400" i="1" dirty="0"/>
              <a:t>“… knowing this, that our old self was crucified with Him, in order that our body of sin might be done away with, so that we would no longer be slaves to sin …” </a:t>
            </a:r>
            <a:r>
              <a:rPr lang="en-US" sz="2400" b="1" dirty="0">
                <a:solidFill>
                  <a:srgbClr val="FF0000"/>
                </a:solidFill>
              </a:rPr>
              <a:t>(Romans 6:6</a:t>
            </a:r>
            <a:r>
              <a:rPr lang="en-US" altLang="en-US" sz="2400" b="1" dirty="0">
                <a:solidFill>
                  <a:srgbClr val="FF0000"/>
                </a:solidFill>
              </a:rPr>
              <a:t>)</a:t>
            </a:r>
          </a:p>
          <a:p>
            <a:pPr algn="ctr" eaLnBrk="1" hangingPunct="1"/>
            <a:endParaRPr lang="en-US" altLang="en-US" sz="2400" dirty="0"/>
          </a:p>
          <a:p>
            <a:pPr lvl="1" eaLnBrk="1" hangingPunct="1">
              <a:buFont typeface="Arial" panose="020B0604020202020204" pitchFamily="34" charset="0"/>
              <a:buChar char="•"/>
            </a:pPr>
            <a:r>
              <a:rPr lang="en-US" altLang="en-US" sz="2400" b="1" dirty="0"/>
              <a:t>Old self is laid aside, new self put on.</a:t>
            </a:r>
          </a:p>
          <a:p>
            <a:pPr algn="ctr" eaLnBrk="1" hangingPunct="1"/>
            <a:r>
              <a:rPr lang="en-US" sz="2400" i="1" dirty="0"/>
              <a:t>“Do not lie to one another, since you laid aside the old self with its evil practices, and have put on the new self who is being renewed to a true knowledge according to the image of the One who created him …” </a:t>
            </a:r>
            <a:r>
              <a:rPr lang="en-US" sz="2400" b="1" dirty="0">
                <a:solidFill>
                  <a:srgbClr val="FF0000"/>
                </a:solidFill>
              </a:rPr>
              <a:t>(Colossians 3:9-10</a:t>
            </a:r>
            <a:r>
              <a:rPr lang="en-US" altLang="en-US" sz="2400" b="1" dirty="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2">
                                            <p:txEl>
                                              <p:pRg st="1" end="1"/>
                                            </p:txEl>
                                          </p:spTgt>
                                        </p:tgtEl>
                                        <p:attrNameLst>
                                          <p:attrName>style.visibility</p:attrName>
                                        </p:attrNameLst>
                                      </p:cBhvr>
                                      <p:to>
                                        <p:strVal val="visible"/>
                                      </p:to>
                                    </p:set>
                                    <p:animEffect transition="in" filter="fade">
                                      <p:cBhvr>
                                        <p:cTn id="7" dur="1000"/>
                                        <p:tgtEl>
                                          <p:spTgt spid="5122">
                                            <p:txEl>
                                              <p:pRg st="1" end="1"/>
                                            </p:txEl>
                                          </p:spTgt>
                                        </p:tgtEl>
                                      </p:cBhvr>
                                    </p:animEffect>
                                    <p:anim calcmode="lin" valueType="num">
                                      <p:cBhvr>
                                        <p:cTn id="8" dur="1000" fill="hold"/>
                                        <p:tgtEl>
                                          <p:spTgt spid="512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22">
                                            <p:txEl>
                                              <p:pRg st="2" end="2"/>
                                            </p:txEl>
                                          </p:spTgt>
                                        </p:tgtEl>
                                        <p:attrNameLst>
                                          <p:attrName>style.visibility</p:attrName>
                                        </p:attrNameLst>
                                      </p:cBhvr>
                                      <p:to>
                                        <p:strVal val="visible"/>
                                      </p:to>
                                    </p:set>
                                    <p:animEffect transition="in" filter="fade">
                                      <p:cBhvr>
                                        <p:cTn id="12" dur="1000"/>
                                        <p:tgtEl>
                                          <p:spTgt spid="5122">
                                            <p:txEl>
                                              <p:pRg st="2" end="2"/>
                                            </p:txEl>
                                          </p:spTgt>
                                        </p:tgtEl>
                                      </p:cBhvr>
                                    </p:animEffect>
                                    <p:anim calcmode="lin" valueType="num">
                                      <p:cBhvr>
                                        <p:cTn id="13" dur="1000" fill="hold"/>
                                        <p:tgtEl>
                                          <p:spTgt spid="512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1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122">
                                            <p:txEl>
                                              <p:pRg st="4" end="4"/>
                                            </p:txEl>
                                          </p:spTgt>
                                        </p:tgtEl>
                                        <p:attrNameLst>
                                          <p:attrName>style.visibility</p:attrName>
                                        </p:attrNameLst>
                                      </p:cBhvr>
                                      <p:to>
                                        <p:strVal val="visible"/>
                                      </p:to>
                                    </p:set>
                                    <p:animEffect transition="in" filter="fade">
                                      <p:cBhvr>
                                        <p:cTn id="19" dur="1000"/>
                                        <p:tgtEl>
                                          <p:spTgt spid="5122">
                                            <p:txEl>
                                              <p:pRg st="4" end="4"/>
                                            </p:txEl>
                                          </p:spTgt>
                                        </p:tgtEl>
                                      </p:cBhvr>
                                    </p:animEffect>
                                    <p:anim calcmode="lin" valueType="num">
                                      <p:cBhvr>
                                        <p:cTn id="20" dur="1000" fill="hold"/>
                                        <p:tgtEl>
                                          <p:spTgt spid="5122">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122">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122">
                                            <p:txEl>
                                              <p:pRg st="5" end="5"/>
                                            </p:txEl>
                                          </p:spTgt>
                                        </p:tgtEl>
                                        <p:attrNameLst>
                                          <p:attrName>style.visibility</p:attrName>
                                        </p:attrNameLst>
                                      </p:cBhvr>
                                      <p:to>
                                        <p:strVal val="visible"/>
                                      </p:to>
                                    </p:set>
                                    <p:animEffect transition="in" filter="fade">
                                      <p:cBhvr>
                                        <p:cTn id="24" dur="1000"/>
                                        <p:tgtEl>
                                          <p:spTgt spid="5122">
                                            <p:txEl>
                                              <p:pRg st="5" end="5"/>
                                            </p:txEl>
                                          </p:spTgt>
                                        </p:tgtEl>
                                      </p:cBhvr>
                                    </p:animEffect>
                                    <p:anim calcmode="lin" valueType="num">
                                      <p:cBhvr>
                                        <p:cTn id="25" dur="1000" fill="hold"/>
                                        <p:tgtEl>
                                          <p:spTgt spid="5122">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512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122">
                                            <p:txEl>
                                              <p:pRg st="7" end="7"/>
                                            </p:txEl>
                                          </p:spTgt>
                                        </p:tgtEl>
                                        <p:attrNameLst>
                                          <p:attrName>style.visibility</p:attrName>
                                        </p:attrNameLst>
                                      </p:cBhvr>
                                      <p:to>
                                        <p:strVal val="visible"/>
                                      </p:to>
                                    </p:set>
                                    <p:animEffect transition="in" filter="fade">
                                      <p:cBhvr>
                                        <p:cTn id="31" dur="1000"/>
                                        <p:tgtEl>
                                          <p:spTgt spid="5122">
                                            <p:txEl>
                                              <p:pRg st="7" end="7"/>
                                            </p:txEl>
                                          </p:spTgt>
                                        </p:tgtEl>
                                      </p:cBhvr>
                                    </p:animEffect>
                                    <p:anim calcmode="lin" valueType="num">
                                      <p:cBhvr>
                                        <p:cTn id="32" dur="1000" fill="hold"/>
                                        <p:tgtEl>
                                          <p:spTgt spid="5122">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5122">
                                            <p:txEl>
                                              <p:pRg st="7" end="7"/>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122">
                                            <p:txEl>
                                              <p:pRg st="8" end="8"/>
                                            </p:txEl>
                                          </p:spTgt>
                                        </p:tgtEl>
                                        <p:attrNameLst>
                                          <p:attrName>style.visibility</p:attrName>
                                        </p:attrNameLst>
                                      </p:cBhvr>
                                      <p:to>
                                        <p:strVal val="visible"/>
                                      </p:to>
                                    </p:set>
                                    <p:animEffect transition="in" filter="fade">
                                      <p:cBhvr>
                                        <p:cTn id="36" dur="1000"/>
                                        <p:tgtEl>
                                          <p:spTgt spid="5122">
                                            <p:txEl>
                                              <p:pRg st="8" end="8"/>
                                            </p:txEl>
                                          </p:spTgt>
                                        </p:tgtEl>
                                      </p:cBhvr>
                                    </p:animEffect>
                                    <p:anim calcmode="lin" valueType="num">
                                      <p:cBhvr>
                                        <p:cTn id="37" dur="1000" fill="hold"/>
                                        <p:tgtEl>
                                          <p:spTgt spid="5122">
                                            <p:txEl>
                                              <p:pRg st="8" end="8"/>
                                            </p:txEl>
                                          </p:spTgt>
                                        </p:tgtEl>
                                        <p:attrNameLst>
                                          <p:attrName>ppt_x</p:attrName>
                                        </p:attrNameLst>
                                      </p:cBhvr>
                                      <p:tavLst>
                                        <p:tav tm="0">
                                          <p:val>
                                            <p:strVal val="#ppt_x"/>
                                          </p:val>
                                        </p:tav>
                                        <p:tav tm="100000">
                                          <p:val>
                                            <p:strVal val="#ppt_x"/>
                                          </p:val>
                                        </p:tav>
                                      </p:tavLst>
                                    </p:anim>
                                    <p:anim calcmode="lin" valueType="num">
                                      <p:cBhvr>
                                        <p:cTn id="38" dur="1000" fill="hold"/>
                                        <p:tgtEl>
                                          <p:spTgt spid="512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FDE9-A16F-0613-E5EF-F019395756FF}"/>
            </a:ext>
          </a:extLst>
        </p:cNvPr>
        <p:cNvGrpSpPr/>
        <p:nvPr/>
      </p:nvGrpSpPr>
      <p:grpSpPr>
        <a:xfrm>
          <a:off x="0" y="0"/>
          <a:ext cx="0" cy="0"/>
          <a:chOff x="0" y="0"/>
          <a:chExt cx="0" cy="0"/>
        </a:xfrm>
      </p:grpSpPr>
      <p:sp>
        <p:nvSpPr>
          <p:cNvPr id="5122" name="TextBox 3">
            <a:extLst>
              <a:ext uri="{FF2B5EF4-FFF2-40B4-BE49-F238E27FC236}">
                <a16:creationId xmlns:a16="http://schemas.microsoft.com/office/drawing/2014/main" id="{BFA1C25A-F9AB-A9F7-6A77-AB9667B75CC7}"/>
              </a:ext>
            </a:extLst>
          </p:cNvPr>
          <p:cNvSpPr txBox="1">
            <a:spLocks noChangeArrowheads="1"/>
          </p:cNvSpPr>
          <p:nvPr/>
        </p:nvSpPr>
        <p:spPr bwMode="auto">
          <a:xfrm>
            <a:off x="304800" y="152400"/>
            <a:ext cx="8305800" cy="643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 The blessing of a </a:t>
            </a:r>
            <a:r>
              <a:rPr lang="en-US" altLang="en-US" sz="2800" b="1" i="1" u="sng" dirty="0"/>
              <a:t>New Life</a:t>
            </a:r>
          </a:p>
          <a:p>
            <a:pPr lvl="1" eaLnBrk="1" hangingPunct="1">
              <a:buFont typeface="Arial" panose="020B0604020202020204" pitchFamily="34" charset="0"/>
              <a:buChar char="•"/>
            </a:pPr>
            <a:r>
              <a:rPr lang="en-US" altLang="en-US" sz="2400" b="1" dirty="0"/>
              <a:t>Our new life in Christ bears the fruit of the Spirit.</a:t>
            </a:r>
          </a:p>
          <a:p>
            <a:pPr algn="ctr" eaLnBrk="1" hangingPunct="1"/>
            <a:r>
              <a:rPr lang="en-US" sz="2400" i="1" dirty="0"/>
              <a:t>“But the fruit of the Spirit is love, joy, peace, patience, kindness, goodness, faithfulness, gentleness, self-control; against such things there is no law. Now those who belong to Christ Jesus have crucified the flesh with its passions and desires.” </a:t>
            </a:r>
            <a:r>
              <a:rPr lang="en-US" sz="2400" b="1" dirty="0">
                <a:solidFill>
                  <a:srgbClr val="FF0000"/>
                </a:solidFill>
              </a:rPr>
              <a:t>(</a:t>
            </a:r>
            <a:r>
              <a:rPr lang="en-US" altLang="en-US" sz="2400" b="1" dirty="0">
                <a:solidFill>
                  <a:srgbClr val="FF0000"/>
                </a:solidFill>
              </a:rPr>
              <a:t>Galatians 5:22-24)</a:t>
            </a:r>
          </a:p>
          <a:p>
            <a:pPr algn="ctr" eaLnBrk="1" hangingPunct="1"/>
            <a:endParaRPr lang="en-US" altLang="en-US" sz="2400" b="1" dirty="0">
              <a:solidFill>
                <a:srgbClr val="FF0000"/>
              </a:solidFill>
            </a:endParaRPr>
          </a:p>
          <a:p>
            <a:pPr lvl="1" eaLnBrk="1" hangingPunct="1">
              <a:buFont typeface="Arial" panose="020B0604020202020204" pitchFamily="34" charset="0"/>
              <a:buChar char="•"/>
            </a:pPr>
            <a:r>
              <a:rPr lang="en-US" altLang="en-US" sz="2400" b="1" dirty="0"/>
              <a:t>Our new life in Christ is created in righteousness.</a:t>
            </a:r>
          </a:p>
          <a:p>
            <a:pPr algn="ctr" eaLnBrk="1" hangingPunct="1"/>
            <a:r>
              <a:rPr lang="en-US" sz="2400" i="1" dirty="0"/>
              <a:t>“… if indeed you have heard Him and have been taught in Him, just as truth is in Jesus, that, in reference to your former manner of life, you lay aside the old self, which is being corrupted in accordance with the lusts of deceit, and that you be renewed in the spirit of your mind, and put on the new self, which in the likeness of God has been created in righteousness and holiness of the truth.”</a:t>
            </a:r>
            <a:br>
              <a:rPr lang="en-US" sz="2400" i="1" dirty="0"/>
            </a:br>
            <a:r>
              <a:rPr lang="en-US" sz="2400" b="1" dirty="0">
                <a:solidFill>
                  <a:srgbClr val="FF0000"/>
                </a:solidFill>
              </a:rPr>
              <a:t>(Ephesians 4:21-24</a:t>
            </a:r>
            <a:r>
              <a:rPr lang="en-US" altLang="en-US" sz="2400" b="1" dirty="0">
                <a:solidFill>
                  <a:srgbClr val="FF0000"/>
                </a:solidFill>
              </a:rPr>
              <a:t>)</a:t>
            </a:r>
          </a:p>
        </p:txBody>
      </p:sp>
    </p:spTree>
    <p:extLst>
      <p:ext uri="{BB962C8B-B14F-4D97-AF65-F5344CB8AC3E}">
        <p14:creationId xmlns:p14="http://schemas.microsoft.com/office/powerpoint/2010/main" val="26484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2">
                                            <p:txEl>
                                              <p:pRg st="1" end="1"/>
                                            </p:txEl>
                                          </p:spTgt>
                                        </p:tgtEl>
                                        <p:attrNameLst>
                                          <p:attrName>style.visibility</p:attrName>
                                        </p:attrNameLst>
                                      </p:cBhvr>
                                      <p:to>
                                        <p:strVal val="visible"/>
                                      </p:to>
                                    </p:set>
                                    <p:animEffect transition="in" filter="fade">
                                      <p:cBhvr>
                                        <p:cTn id="7" dur="1000"/>
                                        <p:tgtEl>
                                          <p:spTgt spid="5122">
                                            <p:txEl>
                                              <p:pRg st="1" end="1"/>
                                            </p:txEl>
                                          </p:spTgt>
                                        </p:tgtEl>
                                      </p:cBhvr>
                                    </p:animEffect>
                                    <p:anim calcmode="lin" valueType="num">
                                      <p:cBhvr>
                                        <p:cTn id="8" dur="1000" fill="hold"/>
                                        <p:tgtEl>
                                          <p:spTgt spid="512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22">
                                            <p:txEl>
                                              <p:pRg st="2" end="2"/>
                                            </p:txEl>
                                          </p:spTgt>
                                        </p:tgtEl>
                                        <p:attrNameLst>
                                          <p:attrName>style.visibility</p:attrName>
                                        </p:attrNameLst>
                                      </p:cBhvr>
                                      <p:to>
                                        <p:strVal val="visible"/>
                                      </p:to>
                                    </p:set>
                                    <p:animEffect transition="in" filter="fade">
                                      <p:cBhvr>
                                        <p:cTn id="12" dur="1000"/>
                                        <p:tgtEl>
                                          <p:spTgt spid="5122">
                                            <p:txEl>
                                              <p:pRg st="2" end="2"/>
                                            </p:txEl>
                                          </p:spTgt>
                                        </p:tgtEl>
                                      </p:cBhvr>
                                    </p:animEffect>
                                    <p:anim calcmode="lin" valueType="num">
                                      <p:cBhvr>
                                        <p:cTn id="13" dur="1000" fill="hold"/>
                                        <p:tgtEl>
                                          <p:spTgt spid="512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1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122">
                                            <p:txEl>
                                              <p:pRg st="4" end="4"/>
                                            </p:txEl>
                                          </p:spTgt>
                                        </p:tgtEl>
                                        <p:attrNameLst>
                                          <p:attrName>style.visibility</p:attrName>
                                        </p:attrNameLst>
                                      </p:cBhvr>
                                      <p:to>
                                        <p:strVal val="visible"/>
                                      </p:to>
                                    </p:set>
                                    <p:animEffect transition="in" filter="fade">
                                      <p:cBhvr>
                                        <p:cTn id="19" dur="1000"/>
                                        <p:tgtEl>
                                          <p:spTgt spid="5122">
                                            <p:txEl>
                                              <p:pRg st="4" end="4"/>
                                            </p:txEl>
                                          </p:spTgt>
                                        </p:tgtEl>
                                      </p:cBhvr>
                                    </p:animEffect>
                                    <p:anim calcmode="lin" valueType="num">
                                      <p:cBhvr>
                                        <p:cTn id="20" dur="1000" fill="hold"/>
                                        <p:tgtEl>
                                          <p:spTgt spid="5122">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122">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122">
                                            <p:txEl>
                                              <p:pRg st="5" end="5"/>
                                            </p:txEl>
                                          </p:spTgt>
                                        </p:tgtEl>
                                        <p:attrNameLst>
                                          <p:attrName>style.visibility</p:attrName>
                                        </p:attrNameLst>
                                      </p:cBhvr>
                                      <p:to>
                                        <p:strVal val="visible"/>
                                      </p:to>
                                    </p:set>
                                    <p:animEffect transition="in" filter="fade">
                                      <p:cBhvr>
                                        <p:cTn id="24" dur="1000"/>
                                        <p:tgtEl>
                                          <p:spTgt spid="5122">
                                            <p:txEl>
                                              <p:pRg st="5" end="5"/>
                                            </p:txEl>
                                          </p:spTgt>
                                        </p:tgtEl>
                                      </p:cBhvr>
                                    </p:animEffect>
                                    <p:anim calcmode="lin" valueType="num">
                                      <p:cBhvr>
                                        <p:cTn id="25" dur="1000" fill="hold"/>
                                        <p:tgtEl>
                                          <p:spTgt spid="5122">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512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3CF8A-42E1-6A48-CFE6-7B616CD552CF}"/>
            </a:ext>
          </a:extLst>
        </p:cNvPr>
        <p:cNvGrpSpPr/>
        <p:nvPr/>
      </p:nvGrpSpPr>
      <p:grpSpPr>
        <a:xfrm>
          <a:off x="0" y="0"/>
          <a:ext cx="0" cy="0"/>
          <a:chOff x="0" y="0"/>
          <a:chExt cx="0" cy="0"/>
        </a:xfrm>
      </p:grpSpPr>
      <p:sp>
        <p:nvSpPr>
          <p:cNvPr id="5123" name="Rectangle 4">
            <a:extLst>
              <a:ext uri="{FF2B5EF4-FFF2-40B4-BE49-F238E27FC236}">
                <a16:creationId xmlns:a16="http://schemas.microsoft.com/office/drawing/2014/main" id="{57EF7EA1-671E-2852-5001-8B3463F7BD81}"/>
              </a:ext>
            </a:extLst>
          </p:cNvPr>
          <p:cNvSpPr>
            <a:spLocks noChangeArrowheads="1"/>
          </p:cNvSpPr>
          <p:nvPr/>
        </p:nvSpPr>
        <p:spPr bwMode="auto">
          <a:xfrm>
            <a:off x="342900" y="152400"/>
            <a:ext cx="84582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 </a:t>
            </a:r>
            <a:r>
              <a:rPr lang="en-US" altLang="en-US" sz="2800" b="1" i="1" u="sng" dirty="0"/>
              <a:t>New Family</a:t>
            </a:r>
          </a:p>
          <a:p>
            <a:pPr lvl="1" eaLnBrk="1" hangingPunct="1">
              <a:buFont typeface="Arial" panose="020B0604020202020204" pitchFamily="34" charset="0"/>
              <a:buChar char="•"/>
            </a:pPr>
            <a:endParaRPr lang="en-US" altLang="en-US" sz="2800" b="1" dirty="0"/>
          </a:p>
          <a:p>
            <a:pPr lvl="1" eaLnBrk="1" hangingPunct="1">
              <a:buFont typeface="Arial" panose="020B0604020202020204" pitchFamily="34" charset="0"/>
              <a:buChar char="•"/>
            </a:pPr>
            <a:r>
              <a:rPr lang="en-US" altLang="en-US" sz="2800" b="1" dirty="0"/>
              <a:t>We are members of the household of God</a:t>
            </a:r>
          </a:p>
          <a:p>
            <a:pPr lvl="1" algn="ctr" eaLnBrk="1" hangingPunct="1"/>
            <a:r>
              <a:rPr lang="en-US" sz="2800" i="1" dirty="0"/>
              <a:t>“So then you are no longer strangers and aliens, but you are fellow citizens with the saints, and are of God’s household …” </a:t>
            </a:r>
            <a:r>
              <a:rPr lang="en-US" sz="2800" b="1" dirty="0">
                <a:solidFill>
                  <a:srgbClr val="FF0000"/>
                </a:solidFill>
              </a:rPr>
              <a:t>(</a:t>
            </a:r>
            <a:r>
              <a:rPr lang="en-US" altLang="en-US" sz="2800" b="1" dirty="0">
                <a:solidFill>
                  <a:srgbClr val="FF0000"/>
                </a:solidFill>
              </a:rPr>
              <a:t>Ephesians 2:19)</a:t>
            </a:r>
          </a:p>
          <a:p>
            <a:pPr lvl="1" eaLnBrk="1" hangingPunct="1">
              <a:buFont typeface="Arial" panose="020B0604020202020204" pitchFamily="34" charset="0"/>
              <a:buChar char="•"/>
            </a:pPr>
            <a:endParaRPr lang="en-US" altLang="en-US" sz="2800" b="1" dirty="0"/>
          </a:p>
          <a:p>
            <a:pPr lvl="1" eaLnBrk="1" hangingPunct="1">
              <a:buFont typeface="Arial" panose="020B0604020202020204" pitchFamily="34" charset="0"/>
              <a:buChar char="•"/>
            </a:pPr>
            <a:r>
              <a:rPr lang="en-US" altLang="en-US" sz="2800" b="1" dirty="0"/>
              <a:t>Whole family</a:t>
            </a:r>
          </a:p>
          <a:p>
            <a:pPr lvl="1" algn="ctr" eaLnBrk="1" hangingPunct="1"/>
            <a:r>
              <a:rPr lang="en-US" sz="2800" i="1" dirty="0"/>
              <a:t>“For this reason I bow my knees before the Father, from whom every family in heaven and on earth derives its name …” </a:t>
            </a:r>
            <a:r>
              <a:rPr lang="en-US" sz="2800" b="1" dirty="0">
                <a:solidFill>
                  <a:srgbClr val="FF0000"/>
                </a:solidFill>
              </a:rPr>
              <a:t>(</a:t>
            </a:r>
            <a:r>
              <a:rPr lang="en-US" altLang="en-US" sz="2800" b="1" dirty="0">
                <a:solidFill>
                  <a:srgbClr val="FF0000"/>
                </a:solidFill>
              </a:rPr>
              <a:t>Ephesians 3:14-15)</a:t>
            </a:r>
          </a:p>
        </p:txBody>
      </p:sp>
    </p:spTree>
    <p:extLst>
      <p:ext uri="{BB962C8B-B14F-4D97-AF65-F5344CB8AC3E}">
        <p14:creationId xmlns:p14="http://schemas.microsoft.com/office/powerpoint/2010/main" val="105057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animEffect transition="in" filter="fade">
                                      <p:cBhvr>
                                        <p:cTn id="7" dur="1000"/>
                                        <p:tgtEl>
                                          <p:spTgt spid="5123">
                                            <p:txEl>
                                              <p:pRg st="2" end="2"/>
                                            </p:txEl>
                                          </p:spTgt>
                                        </p:tgtEl>
                                      </p:cBhvr>
                                    </p:animEffect>
                                    <p:anim calcmode="lin" valueType="num">
                                      <p:cBhvr>
                                        <p:cTn id="8" dur="10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12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23">
                                            <p:txEl>
                                              <p:pRg st="3" end="3"/>
                                            </p:txEl>
                                          </p:spTgt>
                                        </p:tgtEl>
                                        <p:attrNameLst>
                                          <p:attrName>style.visibility</p:attrName>
                                        </p:attrNameLst>
                                      </p:cBhvr>
                                      <p:to>
                                        <p:strVal val="visible"/>
                                      </p:to>
                                    </p:set>
                                    <p:animEffect transition="in" filter="fade">
                                      <p:cBhvr>
                                        <p:cTn id="12" dur="1000"/>
                                        <p:tgtEl>
                                          <p:spTgt spid="5123">
                                            <p:txEl>
                                              <p:pRg st="3" end="3"/>
                                            </p:txEl>
                                          </p:spTgt>
                                        </p:tgtEl>
                                      </p:cBhvr>
                                    </p:animEffect>
                                    <p:anim calcmode="lin" valueType="num">
                                      <p:cBhvr>
                                        <p:cTn id="13" dur="10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51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123">
                                            <p:txEl>
                                              <p:pRg st="5" end="5"/>
                                            </p:txEl>
                                          </p:spTgt>
                                        </p:tgtEl>
                                        <p:attrNameLst>
                                          <p:attrName>style.visibility</p:attrName>
                                        </p:attrNameLst>
                                      </p:cBhvr>
                                      <p:to>
                                        <p:strVal val="visible"/>
                                      </p:to>
                                    </p:set>
                                    <p:animEffect transition="in" filter="fade">
                                      <p:cBhvr>
                                        <p:cTn id="19" dur="1000"/>
                                        <p:tgtEl>
                                          <p:spTgt spid="5123">
                                            <p:txEl>
                                              <p:pRg st="5" end="5"/>
                                            </p:txEl>
                                          </p:spTgt>
                                        </p:tgtEl>
                                      </p:cBhvr>
                                    </p:animEffect>
                                    <p:anim calcmode="lin" valueType="num">
                                      <p:cBhvr>
                                        <p:cTn id="20" dur="1000" fill="hold"/>
                                        <p:tgtEl>
                                          <p:spTgt spid="512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5123">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123">
                                            <p:txEl>
                                              <p:pRg st="6" end="6"/>
                                            </p:txEl>
                                          </p:spTgt>
                                        </p:tgtEl>
                                        <p:attrNameLst>
                                          <p:attrName>style.visibility</p:attrName>
                                        </p:attrNameLst>
                                      </p:cBhvr>
                                      <p:to>
                                        <p:strVal val="visible"/>
                                      </p:to>
                                    </p:set>
                                    <p:animEffect transition="in" filter="fade">
                                      <p:cBhvr>
                                        <p:cTn id="24" dur="1000"/>
                                        <p:tgtEl>
                                          <p:spTgt spid="5123">
                                            <p:txEl>
                                              <p:pRg st="6" end="6"/>
                                            </p:txEl>
                                          </p:spTgt>
                                        </p:tgtEl>
                                      </p:cBhvr>
                                    </p:animEffect>
                                    <p:anim calcmode="lin" valueType="num">
                                      <p:cBhvr>
                                        <p:cTn id="25" dur="1000" fill="hold"/>
                                        <p:tgtEl>
                                          <p:spTgt spid="512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512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42876-7B6B-B705-A485-256714F311E7}"/>
            </a:ext>
          </a:extLst>
        </p:cNvPr>
        <p:cNvGrpSpPr/>
        <p:nvPr/>
      </p:nvGrpSpPr>
      <p:grpSpPr>
        <a:xfrm>
          <a:off x="0" y="0"/>
          <a:ext cx="0" cy="0"/>
          <a:chOff x="0" y="0"/>
          <a:chExt cx="0" cy="0"/>
        </a:xfrm>
      </p:grpSpPr>
      <p:sp>
        <p:nvSpPr>
          <p:cNvPr id="5123" name="Rectangle 4">
            <a:extLst>
              <a:ext uri="{FF2B5EF4-FFF2-40B4-BE49-F238E27FC236}">
                <a16:creationId xmlns:a16="http://schemas.microsoft.com/office/drawing/2014/main" id="{80F61451-AF95-94BC-156A-AFE351040C62}"/>
              </a:ext>
            </a:extLst>
          </p:cNvPr>
          <p:cNvSpPr>
            <a:spLocks noChangeArrowheads="1"/>
          </p:cNvSpPr>
          <p:nvPr/>
        </p:nvSpPr>
        <p:spPr bwMode="auto">
          <a:xfrm>
            <a:off x="76200" y="152400"/>
            <a:ext cx="87249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 </a:t>
            </a:r>
            <a:r>
              <a:rPr lang="en-US" altLang="en-US" sz="2800" b="1" i="1" u="sng" dirty="0"/>
              <a:t>New Family</a:t>
            </a:r>
          </a:p>
          <a:p>
            <a:pPr lvl="1" eaLnBrk="1" hangingPunct="1">
              <a:buFont typeface="Arial" panose="020B0604020202020204" pitchFamily="34" charset="0"/>
              <a:buChar char="•"/>
            </a:pPr>
            <a:r>
              <a:rPr lang="en-US" altLang="en-US" sz="2200" b="1" dirty="0"/>
              <a:t>We are children of God, therefore brothers and sisters.</a:t>
            </a:r>
          </a:p>
          <a:p>
            <a:pPr lvl="1" algn="ctr" eaLnBrk="1" hangingPunct="1"/>
            <a:r>
              <a:rPr lang="en-US" altLang="en-US" sz="2200" i="1" dirty="0"/>
              <a:t>“See how great a love the Father has bestowed on us, that we would be called children of God; and such we are. For this reason the world does not know us, because it did not know Him. Beloved, now we are children of God, and it has not appeared as yet what we will be. We know that when He appears, we will be like Him, because we will see Him just as He is.” </a:t>
            </a:r>
            <a:r>
              <a:rPr lang="en-US" altLang="en-US" sz="2200" b="1" dirty="0">
                <a:solidFill>
                  <a:srgbClr val="FF0000"/>
                </a:solidFill>
              </a:rPr>
              <a:t>(1 John 3:1-2)</a:t>
            </a:r>
          </a:p>
          <a:p>
            <a:pPr lvl="1" eaLnBrk="1" hangingPunct="1">
              <a:buFont typeface="Arial" panose="020B0604020202020204" pitchFamily="34" charset="0"/>
              <a:buChar char="•"/>
            </a:pPr>
            <a:endParaRPr lang="en-US" altLang="en-US" sz="2200" b="1" dirty="0"/>
          </a:p>
          <a:p>
            <a:pPr lvl="1" eaLnBrk="1" hangingPunct="1">
              <a:buFont typeface="Arial" panose="020B0604020202020204" pitchFamily="34" charset="0"/>
              <a:buChar char="•"/>
            </a:pPr>
            <a:r>
              <a:rPr lang="en-US" altLang="en-US" sz="2200" b="1" dirty="0"/>
              <a:t>Paul speaks of this relationship and value.</a:t>
            </a:r>
            <a:r>
              <a:rPr lang="en-US" altLang="en-US" sz="2200" dirty="0"/>
              <a:t>	</a:t>
            </a:r>
          </a:p>
          <a:p>
            <a:pPr lvl="1" algn="ctr" eaLnBrk="1" hangingPunct="1"/>
            <a:r>
              <a:rPr lang="en-US" sz="2200" i="1" dirty="0"/>
              <a:t>“So, as those who have been chosen of God, holy and beloved, put on a heart of compassion, kindness, humility, gentleness and patience; bearing with one another, and forgiving each other, whoever has a complaint against anyone; just as the Lord forgave you, so also should you. Beyond all these things put on love, which is the perfect bond of unity. Let the peace of Christ rule in your hearts, to which indeed you were called in one body; and be thankful.” </a:t>
            </a:r>
            <a:r>
              <a:rPr lang="en-US" sz="2200" b="1" dirty="0">
                <a:solidFill>
                  <a:srgbClr val="FF0000"/>
                </a:solidFill>
              </a:rPr>
              <a:t>(</a:t>
            </a:r>
            <a:r>
              <a:rPr lang="en-US" altLang="en-US" sz="2200" b="1" dirty="0">
                <a:solidFill>
                  <a:srgbClr val="FF0000"/>
                </a:solidFill>
              </a:rPr>
              <a:t>Colossians 3:12-15)</a:t>
            </a:r>
          </a:p>
        </p:txBody>
      </p:sp>
    </p:spTree>
    <p:extLst>
      <p:ext uri="{BB962C8B-B14F-4D97-AF65-F5344CB8AC3E}">
        <p14:creationId xmlns:p14="http://schemas.microsoft.com/office/powerpoint/2010/main" val="13512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1000"/>
                                        <p:tgtEl>
                                          <p:spTgt spid="5123">
                                            <p:txEl>
                                              <p:pRg st="1" end="1"/>
                                            </p:txEl>
                                          </p:spTgt>
                                        </p:tgtEl>
                                      </p:cBhvr>
                                    </p:animEffect>
                                    <p:anim calcmode="lin" valueType="num">
                                      <p:cBhvr>
                                        <p:cTn id="8" dur="10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Effect transition="in" filter="fade">
                                      <p:cBhvr>
                                        <p:cTn id="12" dur="1000"/>
                                        <p:tgtEl>
                                          <p:spTgt spid="5123">
                                            <p:txEl>
                                              <p:pRg st="2" end="2"/>
                                            </p:txEl>
                                          </p:spTgt>
                                        </p:tgtEl>
                                      </p:cBhvr>
                                    </p:animEffect>
                                    <p:anim calcmode="lin" valueType="num">
                                      <p:cBhvr>
                                        <p:cTn id="13" dur="10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51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Effect transition="in" filter="fade">
                                      <p:cBhvr>
                                        <p:cTn id="19" dur="1000"/>
                                        <p:tgtEl>
                                          <p:spTgt spid="5123">
                                            <p:txEl>
                                              <p:pRg st="4" end="4"/>
                                            </p:txEl>
                                          </p:spTgt>
                                        </p:tgtEl>
                                      </p:cBhvr>
                                    </p:animEffect>
                                    <p:anim calcmode="lin" valueType="num">
                                      <p:cBhvr>
                                        <p:cTn id="20" dur="1000" fill="hold"/>
                                        <p:tgtEl>
                                          <p:spTgt spid="512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123">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123">
                                            <p:txEl>
                                              <p:pRg st="5" end="5"/>
                                            </p:txEl>
                                          </p:spTgt>
                                        </p:tgtEl>
                                        <p:attrNameLst>
                                          <p:attrName>style.visibility</p:attrName>
                                        </p:attrNameLst>
                                      </p:cBhvr>
                                      <p:to>
                                        <p:strVal val="visible"/>
                                      </p:to>
                                    </p:set>
                                    <p:animEffect transition="in" filter="fade">
                                      <p:cBhvr>
                                        <p:cTn id="24" dur="1000"/>
                                        <p:tgtEl>
                                          <p:spTgt spid="5123">
                                            <p:txEl>
                                              <p:pRg st="5" end="5"/>
                                            </p:txEl>
                                          </p:spTgt>
                                        </p:tgtEl>
                                      </p:cBhvr>
                                    </p:animEffect>
                                    <p:anim calcmode="lin" valueType="num">
                                      <p:cBhvr>
                                        <p:cTn id="25" dur="1000" fill="hold"/>
                                        <p:tgtEl>
                                          <p:spTgt spid="512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512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C69C1419-6E58-0DC0-C1D6-D424DADED366}"/>
              </a:ext>
            </a:extLst>
          </p:cNvPr>
          <p:cNvSpPr>
            <a:spLocks noChangeArrowheads="1"/>
          </p:cNvSpPr>
          <p:nvPr/>
        </p:nvSpPr>
        <p:spPr bwMode="auto">
          <a:xfrm>
            <a:off x="419100" y="20216"/>
            <a:ext cx="83058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 </a:t>
            </a:r>
            <a:r>
              <a:rPr lang="en-US" altLang="en-US" sz="2800" b="1" i="1" u="sng" dirty="0"/>
              <a:t>New Hope</a:t>
            </a:r>
          </a:p>
          <a:p>
            <a:pPr lvl="1" algn="ctr" eaLnBrk="1" hangingPunct="1"/>
            <a:r>
              <a:rPr lang="en-US" sz="2200" i="1" dirty="0"/>
              <a:t>“Blessed be the God and Father of our Lord Jesus Christ, who according to His great mercy has caused us to be born again to a living hope through the resurrection of Jesus Christ from the dead …” </a:t>
            </a:r>
            <a:r>
              <a:rPr lang="en-US" sz="2200" b="1" dirty="0">
                <a:solidFill>
                  <a:srgbClr val="FF0000"/>
                </a:solidFill>
              </a:rPr>
              <a:t>(</a:t>
            </a:r>
            <a:r>
              <a:rPr lang="en-US" altLang="en-US" sz="2200" b="1" dirty="0">
                <a:solidFill>
                  <a:srgbClr val="FF0000"/>
                </a:solidFill>
              </a:rPr>
              <a:t>1 Peter 1:3)</a:t>
            </a:r>
          </a:p>
          <a:p>
            <a:pPr lvl="1" eaLnBrk="1" hangingPunct="1"/>
            <a:endParaRPr lang="en-US" sz="2200" dirty="0"/>
          </a:p>
          <a:p>
            <a:pPr lvl="1" algn="ctr" eaLnBrk="1" hangingPunct="1"/>
            <a:r>
              <a:rPr lang="en-US" sz="2200" i="1" dirty="0"/>
              <a:t>“This hope we have as an anchor of the soul, a hope both sure and steadfast and one which enters within the veil …”</a:t>
            </a:r>
            <a:r>
              <a:rPr lang="en-US" altLang="en-US" sz="2200" i="1" dirty="0"/>
              <a:t> </a:t>
            </a:r>
            <a:r>
              <a:rPr lang="en-US" altLang="en-US" sz="2200" b="1" dirty="0">
                <a:solidFill>
                  <a:srgbClr val="FF0000"/>
                </a:solidFill>
              </a:rPr>
              <a:t>(Hebrews 6:19)</a:t>
            </a:r>
          </a:p>
        </p:txBody>
      </p:sp>
      <p:sp>
        <p:nvSpPr>
          <p:cNvPr id="6147" name="Rectangle 4">
            <a:extLst>
              <a:ext uri="{FF2B5EF4-FFF2-40B4-BE49-F238E27FC236}">
                <a16:creationId xmlns:a16="http://schemas.microsoft.com/office/drawing/2014/main" id="{19B4BF74-CF9A-2B97-9134-85E96FE13F78}"/>
              </a:ext>
            </a:extLst>
          </p:cNvPr>
          <p:cNvSpPr>
            <a:spLocks noChangeArrowheads="1"/>
          </p:cNvSpPr>
          <p:nvPr/>
        </p:nvSpPr>
        <p:spPr bwMode="auto">
          <a:xfrm>
            <a:off x="457200" y="3200400"/>
            <a:ext cx="8229600"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i="1" u="sng" dirty="0"/>
              <a:t>Joy</a:t>
            </a:r>
          </a:p>
          <a:p>
            <a:pPr lvl="1" algn="ctr" eaLnBrk="1" hangingPunct="1"/>
            <a:r>
              <a:rPr lang="en-US" sz="2200" i="1" dirty="0"/>
              <a:t>“Now may the God of hope fill you with all joy and peace in believing, so that you will abound in hope by the power of the Holy Spirit.” </a:t>
            </a:r>
            <a:r>
              <a:rPr lang="en-US" sz="2200" b="1" dirty="0">
                <a:solidFill>
                  <a:srgbClr val="FF0000"/>
                </a:solidFill>
              </a:rPr>
              <a:t>(</a:t>
            </a:r>
            <a:r>
              <a:rPr lang="en-US" altLang="en-US" sz="2200" b="1" dirty="0">
                <a:solidFill>
                  <a:srgbClr val="FF0000"/>
                </a:solidFill>
              </a:rPr>
              <a:t>Romans 15:13)</a:t>
            </a:r>
            <a:r>
              <a:rPr lang="en-US" altLang="en-US" sz="2200" dirty="0"/>
              <a:t> </a:t>
            </a:r>
          </a:p>
          <a:p>
            <a:pPr lvl="1" eaLnBrk="1" hangingPunct="1"/>
            <a:endParaRPr lang="en-US" altLang="en-US" sz="2200" dirty="0"/>
          </a:p>
          <a:p>
            <a:pPr lvl="1" algn="ctr" eaLnBrk="1" hangingPunct="1"/>
            <a:r>
              <a:rPr lang="en-US" altLang="en-US" sz="2200" i="1" dirty="0"/>
              <a:t>“… and though you have not seen Him, you love Him, and though you do not see Him now, but believe in Him, you greatly rejoice with joy inexpressible and full of glory, obtaining as the outcome of your faith the salvation of your souls.” </a:t>
            </a:r>
            <a:r>
              <a:rPr lang="en-US" altLang="en-US" sz="2200" b="1" dirty="0">
                <a:solidFill>
                  <a:srgbClr val="FF0000"/>
                </a:solidFill>
              </a:rPr>
              <a:t>(1 Peter 1:8-9)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6">
                                            <p:txEl>
                                              <p:pRg st="1" end="1"/>
                                            </p:txEl>
                                          </p:spTgt>
                                        </p:tgtEl>
                                        <p:attrNameLst>
                                          <p:attrName>style.visibility</p:attrName>
                                        </p:attrNameLst>
                                      </p:cBhvr>
                                      <p:to>
                                        <p:strVal val="visible"/>
                                      </p:to>
                                    </p:set>
                                    <p:animEffect transition="in" filter="fade">
                                      <p:cBhvr>
                                        <p:cTn id="7" dur="1000"/>
                                        <p:tgtEl>
                                          <p:spTgt spid="6146">
                                            <p:txEl>
                                              <p:pRg st="1" end="1"/>
                                            </p:txEl>
                                          </p:spTgt>
                                        </p:tgtEl>
                                      </p:cBhvr>
                                    </p:animEffect>
                                    <p:anim calcmode="lin" valueType="num">
                                      <p:cBhvr>
                                        <p:cTn id="8" dur="1000" fill="hold"/>
                                        <p:tgtEl>
                                          <p:spTgt spid="614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14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6">
                                            <p:txEl>
                                              <p:pRg st="3" end="3"/>
                                            </p:txEl>
                                          </p:spTgt>
                                        </p:tgtEl>
                                        <p:attrNameLst>
                                          <p:attrName>style.visibility</p:attrName>
                                        </p:attrNameLst>
                                      </p:cBhvr>
                                      <p:to>
                                        <p:strVal val="visible"/>
                                      </p:to>
                                    </p:set>
                                    <p:animEffect transition="in" filter="fade">
                                      <p:cBhvr>
                                        <p:cTn id="14" dur="1000"/>
                                        <p:tgtEl>
                                          <p:spTgt spid="6146">
                                            <p:txEl>
                                              <p:pRg st="3" end="3"/>
                                            </p:txEl>
                                          </p:spTgt>
                                        </p:tgtEl>
                                      </p:cBhvr>
                                    </p:animEffect>
                                    <p:anim calcmode="lin" valueType="num">
                                      <p:cBhvr>
                                        <p:cTn id="15" dur="1000" fill="hold"/>
                                        <p:tgtEl>
                                          <p:spTgt spid="614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14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47">
                                            <p:txEl>
                                              <p:pRg st="0" end="0"/>
                                            </p:txEl>
                                          </p:spTgt>
                                        </p:tgtEl>
                                        <p:attrNameLst>
                                          <p:attrName>style.visibility</p:attrName>
                                        </p:attrNameLst>
                                      </p:cBhvr>
                                      <p:to>
                                        <p:strVal val="visible"/>
                                      </p:to>
                                    </p:set>
                                    <p:animEffect transition="in" filter="fade">
                                      <p:cBhvr>
                                        <p:cTn id="21" dur="1000"/>
                                        <p:tgtEl>
                                          <p:spTgt spid="6147">
                                            <p:txEl>
                                              <p:pRg st="0" end="0"/>
                                            </p:txEl>
                                          </p:spTgt>
                                        </p:tgtEl>
                                      </p:cBhvr>
                                    </p:animEffect>
                                    <p:anim calcmode="lin" valueType="num">
                                      <p:cBhvr>
                                        <p:cTn id="22" dur="10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14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147">
                                            <p:txEl>
                                              <p:pRg st="1" end="1"/>
                                            </p:txEl>
                                          </p:spTgt>
                                        </p:tgtEl>
                                        <p:attrNameLst>
                                          <p:attrName>style.visibility</p:attrName>
                                        </p:attrNameLst>
                                      </p:cBhvr>
                                      <p:to>
                                        <p:strVal val="visible"/>
                                      </p:to>
                                    </p:set>
                                    <p:animEffect transition="in" filter="fade">
                                      <p:cBhvr>
                                        <p:cTn id="26" dur="1000"/>
                                        <p:tgtEl>
                                          <p:spTgt spid="6147">
                                            <p:txEl>
                                              <p:pRg st="1" end="1"/>
                                            </p:txEl>
                                          </p:spTgt>
                                        </p:tgtEl>
                                      </p:cBhvr>
                                    </p:animEffect>
                                    <p:anim calcmode="lin" valueType="num">
                                      <p:cBhvr>
                                        <p:cTn id="27" dur="1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61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147">
                                            <p:txEl>
                                              <p:pRg st="3" end="3"/>
                                            </p:txEl>
                                          </p:spTgt>
                                        </p:tgtEl>
                                        <p:attrNameLst>
                                          <p:attrName>style.visibility</p:attrName>
                                        </p:attrNameLst>
                                      </p:cBhvr>
                                      <p:to>
                                        <p:strVal val="visible"/>
                                      </p:to>
                                    </p:set>
                                    <p:animEffect transition="in" filter="fade">
                                      <p:cBhvr>
                                        <p:cTn id="33" dur="1000"/>
                                        <p:tgtEl>
                                          <p:spTgt spid="6147">
                                            <p:txEl>
                                              <p:pRg st="3" end="3"/>
                                            </p:txEl>
                                          </p:spTgt>
                                        </p:tgtEl>
                                      </p:cBhvr>
                                    </p:animEffect>
                                    <p:anim calcmode="lin" valueType="num">
                                      <p:cBhvr>
                                        <p:cTn id="34" dur="10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614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uiExpand="1" build="p"/>
      <p:bldP spid="6147"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12361-763E-CC03-4782-7ACAC8138E85}"/>
            </a:ext>
          </a:extLst>
        </p:cNvPr>
        <p:cNvGrpSpPr/>
        <p:nvPr/>
      </p:nvGrpSpPr>
      <p:grpSpPr>
        <a:xfrm>
          <a:off x="0" y="0"/>
          <a:ext cx="0" cy="0"/>
          <a:chOff x="0" y="0"/>
          <a:chExt cx="0" cy="0"/>
        </a:xfrm>
      </p:grpSpPr>
      <p:sp>
        <p:nvSpPr>
          <p:cNvPr id="6148" name="Rectangle 5">
            <a:extLst>
              <a:ext uri="{FF2B5EF4-FFF2-40B4-BE49-F238E27FC236}">
                <a16:creationId xmlns:a16="http://schemas.microsoft.com/office/drawing/2014/main" id="{EFBE0F48-C581-93A4-41C5-3627610333BC}"/>
              </a:ext>
            </a:extLst>
          </p:cNvPr>
          <p:cNvSpPr>
            <a:spLocks noChangeArrowheads="1"/>
          </p:cNvSpPr>
          <p:nvPr/>
        </p:nvSpPr>
        <p:spPr bwMode="auto">
          <a:xfrm>
            <a:off x="457200" y="304800"/>
            <a:ext cx="8229600" cy="3826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i="1" u="sng" dirty="0"/>
              <a:t>Peace</a:t>
            </a:r>
          </a:p>
          <a:p>
            <a:pPr lvl="1" algn="ctr" eaLnBrk="1" hangingPunct="1"/>
            <a:r>
              <a:rPr lang="en-US" sz="2800" i="1" dirty="0"/>
              <a:t>“Now may the God of hope fill you with all joy and peace in believing, so that you will abound in hope by the power of the Holy Spirit.” </a:t>
            </a:r>
            <a:r>
              <a:rPr lang="en-US" sz="2800" b="1" dirty="0">
                <a:solidFill>
                  <a:srgbClr val="FF0000"/>
                </a:solidFill>
              </a:rPr>
              <a:t>(</a:t>
            </a:r>
            <a:r>
              <a:rPr lang="en-US" altLang="en-US" sz="2800" b="1" dirty="0">
                <a:solidFill>
                  <a:srgbClr val="FF0000"/>
                </a:solidFill>
              </a:rPr>
              <a:t>Romans 15:13)</a:t>
            </a:r>
            <a:r>
              <a:rPr lang="en-US" altLang="en-US" sz="2800" dirty="0"/>
              <a:t> </a:t>
            </a:r>
          </a:p>
          <a:p>
            <a:pPr lvl="1" eaLnBrk="1" hangingPunct="1"/>
            <a:r>
              <a:rPr lang="en-US" sz="2800" b="1" baseline="30000" dirty="0"/>
              <a:t> </a:t>
            </a:r>
          </a:p>
          <a:p>
            <a:pPr lvl="1" algn="ctr" eaLnBrk="1" hangingPunct="1"/>
            <a:r>
              <a:rPr lang="en-US" sz="2800" b="1" i="1" baseline="30000" dirty="0"/>
              <a:t>“</a:t>
            </a:r>
            <a:r>
              <a:rPr lang="en-US" sz="2800" i="1" dirty="0"/>
              <a:t>And the peace of God, which surpasses all comprehension, will guard your hearts and your minds in Christ Jesus.” </a:t>
            </a:r>
            <a:r>
              <a:rPr lang="en-US" sz="2800" b="1" dirty="0">
                <a:solidFill>
                  <a:srgbClr val="FF0000"/>
                </a:solidFill>
              </a:rPr>
              <a:t>(</a:t>
            </a:r>
            <a:r>
              <a:rPr lang="en-US" altLang="en-US" sz="2800" b="1" dirty="0">
                <a:solidFill>
                  <a:srgbClr val="FF0000"/>
                </a:solidFill>
              </a:rPr>
              <a:t>Philippians 4:7)</a:t>
            </a:r>
          </a:p>
        </p:txBody>
      </p:sp>
      <p:sp>
        <p:nvSpPr>
          <p:cNvPr id="6149" name="Rectangle 6">
            <a:extLst>
              <a:ext uri="{FF2B5EF4-FFF2-40B4-BE49-F238E27FC236}">
                <a16:creationId xmlns:a16="http://schemas.microsoft.com/office/drawing/2014/main" id="{5DCA98B0-4BC1-1CED-E17F-44F1AB8934DF}"/>
              </a:ext>
            </a:extLst>
          </p:cNvPr>
          <p:cNvSpPr>
            <a:spLocks noChangeArrowheads="1"/>
          </p:cNvSpPr>
          <p:nvPr/>
        </p:nvSpPr>
        <p:spPr bwMode="auto">
          <a:xfrm>
            <a:off x="457200" y="4419600"/>
            <a:ext cx="82296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i="1" u="sng" dirty="0"/>
              <a:t>Love</a:t>
            </a:r>
          </a:p>
          <a:p>
            <a:pPr lvl="1" algn="ctr" eaLnBrk="1" hangingPunct="1"/>
            <a:r>
              <a:rPr lang="en-US" sz="2800" i="1" dirty="0"/>
              <a:t>“For God so loved the world that He gave His only begotten Son, that whoever believes in Him should not perish but have everlasting life.” </a:t>
            </a:r>
            <a:r>
              <a:rPr lang="en-US" sz="2800" b="1" dirty="0">
                <a:solidFill>
                  <a:srgbClr val="FF0000"/>
                </a:solidFill>
              </a:rPr>
              <a:t>(</a:t>
            </a:r>
            <a:r>
              <a:rPr lang="en-US" altLang="en-US" sz="2800" b="1" dirty="0">
                <a:solidFill>
                  <a:srgbClr val="FF0000"/>
                </a:solidFill>
              </a:rPr>
              <a:t>John 3:16 </a:t>
            </a:r>
            <a:r>
              <a:rPr lang="en-US" altLang="en-US" b="1" dirty="0">
                <a:solidFill>
                  <a:srgbClr val="FF0000"/>
                </a:solidFill>
              </a:rPr>
              <a:t>NKJV</a:t>
            </a:r>
            <a:r>
              <a:rPr lang="en-US" altLang="en-US" sz="2800" b="1" dirty="0">
                <a:solidFill>
                  <a:srgbClr val="FF0000"/>
                </a:solidFill>
              </a:rPr>
              <a:t>)</a:t>
            </a:r>
          </a:p>
        </p:txBody>
      </p:sp>
    </p:spTree>
    <p:extLst>
      <p:ext uri="{BB962C8B-B14F-4D97-AF65-F5344CB8AC3E}">
        <p14:creationId xmlns:p14="http://schemas.microsoft.com/office/powerpoint/2010/main" val="25835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8">
                                            <p:txEl>
                                              <p:pRg st="1" end="1"/>
                                            </p:txEl>
                                          </p:spTgt>
                                        </p:tgtEl>
                                        <p:attrNameLst>
                                          <p:attrName>style.visibility</p:attrName>
                                        </p:attrNameLst>
                                      </p:cBhvr>
                                      <p:to>
                                        <p:strVal val="visible"/>
                                      </p:to>
                                    </p:set>
                                    <p:animEffect transition="in" filter="fade">
                                      <p:cBhvr>
                                        <p:cTn id="7" dur="1000"/>
                                        <p:tgtEl>
                                          <p:spTgt spid="6148">
                                            <p:txEl>
                                              <p:pRg st="1" end="1"/>
                                            </p:txEl>
                                          </p:spTgt>
                                        </p:tgtEl>
                                      </p:cBhvr>
                                    </p:animEffect>
                                    <p:anim calcmode="lin" valueType="num">
                                      <p:cBhvr>
                                        <p:cTn id="8" dur="1000" fill="hold"/>
                                        <p:tgtEl>
                                          <p:spTgt spid="614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14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8">
                                            <p:txEl>
                                              <p:pRg st="3" end="3"/>
                                            </p:txEl>
                                          </p:spTgt>
                                        </p:tgtEl>
                                        <p:attrNameLst>
                                          <p:attrName>style.visibility</p:attrName>
                                        </p:attrNameLst>
                                      </p:cBhvr>
                                      <p:to>
                                        <p:strVal val="visible"/>
                                      </p:to>
                                    </p:set>
                                    <p:animEffect transition="in" filter="fade">
                                      <p:cBhvr>
                                        <p:cTn id="14" dur="1000"/>
                                        <p:tgtEl>
                                          <p:spTgt spid="6148">
                                            <p:txEl>
                                              <p:pRg st="3" end="3"/>
                                            </p:txEl>
                                          </p:spTgt>
                                        </p:tgtEl>
                                      </p:cBhvr>
                                    </p:animEffect>
                                    <p:anim calcmode="lin" valueType="num">
                                      <p:cBhvr>
                                        <p:cTn id="15" dur="1000" fill="hold"/>
                                        <p:tgtEl>
                                          <p:spTgt spid="614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14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49"/>
                                        </p:tgtEl>
                                        <p:attrNameLst>
                                          <p:attrName>style.visibility</p:attrName>
                                        </p:attrNameLst>
                                      </p:cBhvr>
                                      <p:to>
                                        <p:strVal val="visible"/>
                                      </p:to>
                                    </p:set>
                                    <p:animEffect transition="in" filter="fade">
                                      <p:cBhvr>
                                        <p:cTn id="21" dur="1000"/>
                                        <p:tgtEl>
                                          <p:spTgt spid="6149"/>
                                        </p:tgtEl>
                                      </p:cBhvr>
                                    </p:animEffect>
                                    <p:anim calcmode="lin" valueType="num">
                                      <p:cBhvr>
                                        <p:cTn id="22" dur="1000" fill="hold"/>
                                        <p:tgtEl>
                                          <p:spTgt spid="6149"/>
                                        </p:tgtEl>
                                        <p:attrNameLst>
                                          <p:attrName>ppt_x</p:attrName>
                                        </p:attrNameLst>
                                      </p:cBhvr>
                                      <p:tavLst>
                                        <p:tav tm="0">
                                          <p:val>
                                            <p:strVal val="#ppt_x"/>
                                          </p:val>
                                        </p:tav>
                                        <p:tav tm="100000">
                                          <p:val>
                                            <p:strVal val="#ppt_x"/>
                                          </p:val>
                                        </p:tav>
                                      </p:tavLst>
                                    </p:anim>
                                    <p:anim calcmode="lin" valueType="num">
                                      <p:cBhvr>
                                        <p:cTn id="23" dur="1000" fill="hold"/>
                                        <p:tgtEl>
                                          <p:spTgt spid="61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uiExpand="1" build="p"/>
      <p:bldP spid="61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80F63-87AC-ED09-AF0C-3FBD0255C70E}"/>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3A8A0608-B2BE-7419-F048-41B616A6D6FE}"/>
              </a:ext>
            </a:extLst>
          </p:cNvPr>
          <p:cNvSpPr>
            <a:spLocks noChangeArrowheads="1"/>
          </p:cNvSpPr>
          <p:nvPr/>
        </p:nvSpPr>
        <p:spPr bwMode="auto">
          <a:xfrm>
            <a:off x="342900" y="381000"/>
            <a:ext cx="8458200"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i="1" u="sng" dirty="0"/>
              <a:t>Love</a:t>
            </a:r>
          </a:p>
          <a:p>
            <a:pPr lvl="1" algn="ctr" eaLnBrk="1" hangingPunct="1"/>
            <a:r>
              <a:rPr lang="en-US" altLang="en-US" sz="2400" i="1" dirty="0"/>
              <a:t>“Beloved, let us love one another, for love is from God; and everyone who loves is born of God and knows God. The one who does not love does not know God, for God is love. By this the love of God was manifested in us, that God has sent His only begotten Son into the world so that we might live through Him. In this is love, not that we loved God, but that He loved us and sent His Son to be the propitiation for our sins. Beloved, if God so loved us, we also ought to love one another.” </a:t>
            </a:r>
            <a:r>
              <a:rPr lang="en-US" altLang="en-US" sz="2400" b="1" dirty="0">
                <a:solidFill>
                  <a:srgbClr val="FF0000"/>
                </a:solidFill>
              </a:rPr>
              <a:t>(1 John 4:7-11)</a:t>
            </a:r>
          </a:p>
          <a:p>
            <a:pPr lvl="1" eaLnBrk="1" hangingPunct="1"/>
            <a:endParaRPr lang="en-US" altLang="en-US" sz="1600" dirty="0"/>
          </a:p>
          <a:p>
            <a:pPr lvl="1" algn="ctr" eaLnBrk="1" hangingPunct="1"/>
            <a:r>
              <a:rPr lang="en-US" sz="2400" i="1" dirty="0"/>
              <a:t>“We love, because He first loved us. If someone says, ‘I love God,’ and hates his brother, he is a liar; for the one who does not love his brother whom he has seen, cannot love God whom he has not seen. And this commandment we have from Him, that the one who loves God should love his brother also.”</a:t>
            </a:r>
            <a:r>
              <a:rPr lang="en-US" sz="2400" dirty="0"/>
              <a:t> </a:t>
            </a:r>
            <a:r>
              <a:rPr lang="en-US" sz="2400" b="1" dirty="0">
                <a:solidFill>
                  <a:srgbClr val="FF0000"/>
                </a:solidFill>
              </a:rPr>
              <a:t>(1 John 4:</a:t>
            </a:r>
            <a:r>
              <a:rPr lang="en-US" altLang="en-US" sz="2400" b="1" dirty="0">
                <a:solidFill>
                  <a:srgbClr val="FF0000"/>
                </a:solidFill>
              </a:rPr>
              <a:t>19-21)</a:t>
            </a:r>
          </a:p>
        </p:txBody>
      </p:sp>
    </p:spTree>
    <p:extLst>
      <p:ext uri="{BB962C8B-B14F-4D97-AF65-F5344CB8AC3E}">
        <p14:creationId xmlns:p14="http://schemas.microsoft.com/office/powerpoint/2010/main" val="238359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83ABB-8D3C-A68B-6AF5-7A0E053FEEE3}"/>
            </a:ext>
          </a:extLst>
        </p:cNvPr>
        <p:cNvGrpSpPr/>
        <p:nvPr/>
      </p:nvGrpSpPr>
      <p:grpSpPr>
        <a:xfrm>
          <a:off x="0" y="0"/>
          <a:ext cx="0" cy="0"/>
          <a:chOff x="0" y="0"/>
          <a:chExt cx="0" cy="0"/>
        </a:xfrm>
      </p:grpSpPr>
      <p:sp>
        <p:nvSpPr>
          <p:cNvPr id="6" name="Rectangle 3">
            <a:extLst>
              <a:ext uri="{FF2B5EF4-FFF2-40B4-BE49-F238E27FC236}">
                <a16:creationId xmlns:a16="http://schemas.microsoft.com/office/drawing/2014/main" id="{6732EF0A-DA26-D0C4-1CF7-CD9C9B904D15}"/>
              </a:ext>
            </a:extLst>
          </p:cNvPr>
          <p:cNvSpPr>
            <a:spLocks noChangeArrowheads="1"/>
          </p:cNvSpPr>
          <p:nvPr/>
        </p:nvSpPr>
        <p:spPr bwMode="auto">
          <a:xfrm>
            <a:off x="457200" y="582067"/>
            <a:ext cx="822960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i="1" u="sng" dirty="0"/>
              <a:t>Forgiveness</a:t>
            </a:r>
          </a:p>
          <a:p>
            <a:pPr lvl="1" algn="ctr" eaLnBrk="1" hangingPunct="1"/>
            <a:r>
              <a:rPr lang="en-US" altLang="en-US" sz="2800" i="1" dirty="0"/>
              <a:t>“In Him we have redemption through His blood, the forgiveness of our trespasses, according to the riches of His grace …” </a:t>
            </a:r>
            <a:r>
              <a:rPr lang="en-US" altLang="en-US" sz="2800" b="1" dirty="0">
                <a:solidFill>
                  <a:srgbClr val="FF0000"/>
                </a:solidFill>
              </a:rPr>
              <a:t>(Ephesians 1:7)</a:t>
            </a:r>
          </a:p>
          <a:p>
            <a:pPr lvl="1" algn="ctr" eaLnBrk="1" hangingPunct="1"/>
            <a:endParaRPr lang="en-US" altLang="en-US" sz="2800" i="1" dirty="0"/>
          </a:p>
          <a:p>
            <a:pPr lvl="1" algn="ctr" eaLnBrk="1" hangingPunct="1"/>
            <a:r>
              <a:rPr lang="en-US" altLang="en-US" sz="2800" i="1" dirty="0"/>
              <a:t>“For He rescued us from the domain of darkness, and transferred us to the kingdom of His beloved Son, in whom we have redemption, the forgiveness of sins.” </a:t>
            </a:r>
            <a:r>
              <a:rPr lang="en-US" altLang="en-US" sz="2800" b="1" dirty="0">
                <a:solidFill>
                  <a:srgbClr val="FF0000"/>
                </a:solidFill>
              </a:rPr>
              <a:t>(Colossians 1:13-14)</a:t>
            </a:r>
          </a:p>
          <a:p>
            <a:pPr lvl="1" algn="ctr" eaLnBrk="1" hangingPunct="1"/>
            <a:endParaRPr lang="en-US" sz="2800" i="1" dirty="0"/>
          </a:p>
          <a:p>
            <a:pPr lvl="1" algn="ctr" eaLnBrk="1" hangingPunct="1"/>
            <a:r>
              <a:rPr lang="en-US" sz="2800" i="1" dirty="0"/>
              <a:t>“If we confess our sins, He is faithful and righteous to forgive us our sins and to cleanse us from all unrighteousness.” </a:t>
            </a:r>
            <a:r>
              <a:rPr lang="en-US" sz="2800" b="1" dirty="0">
                <a:solidFill>
                  <a:srgbClr val="FF0000"/>
                </a:solidFill>
              </a:rPr>
              <a:t>(</a:t>
            </a:r>
            <a:r>
              <a:rPr lang="en-US" altLang="en-US" sz="2800" b="1" dirty="0">
                <a:solidFill>
                  <a:srgbClr val="FF0000"/>
                </a:solidFill>
              </a:rPr>
              <a:t>1 John 1:9)</a:t>
            </a:r>
          </a:p>
        </p:txBody>
      </p:sp>
    </p:spTree>
    <p:extLst>
      <p:ext uri="{BB962C8B-B14F-4D97-AF65-F5344CB8AC3E}">
        <p14:creationId xmlns:p14="http://schemas.microsoft.com/office/powerpoint/2010/main" val="125518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0A167B12-06A0-066D-4416-2FBAC8696FCE}"/>
              </a:ext>
            </a:extLst>
          </p:cNvPr>
          <p:cNvSpPr>
            <a:spLocks noChangeArrowheads="1"/>
          </p:cNvSpPr>
          <p:nvPr/>
        </p:nvSpPr>
        <p:spPr bwMode="auto">
          <a:xfrm>
            <a:off x="76200" y="76200"/>
            <a:ext cx="8229600" cy="661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u="sng" dirty="0"/>
              <a:t>Boldness, Assurance, and Confidence</a:t>
            </a:r>
            <a:endParaRPr lang="en-US" altLang="en-US" sz="2800" b="1" i="1" u="sng" dirty="0"/>
          </a:p>
          <a:p>
            <a:pPr lvl="1" algn="ctr" eaLnBrk="1" hangingPunct="1"/>
            <a:r>
              <a:rPr lang="en-US" altLang="en-US" sz="2800" i="1" dirty="0"/>
              <a:t>“By this, love is perfected with us, so that we may have confidence in the day of judgment; because as He is, so also are we in this world.” </a:t>
            </a:r>
            <a:r>
              <a:rPr lang="en-US" altLang="en-US" sz="2800" b="1" dirty="0">
                <a:solidFill>
                  <a:srgbClr val="FF0000"/>
                </a:solidFill>
              </a:rPr>
              <a:t>(1 John 4:17)</a:t>
            </a:r>
          </a:p>
          <a:p>
            <a:pPr lvl="1" algn="ctr" eaLnBrk="1" hangingPunct="1"/>
            <a:endParaRPr lang="en-US" altLang="en-US" sz="1600" i="1" dirty="0"/>
          </a:p>
          <a:p>
            <a:pPr lvl="1" algn="ctr" eaLnBrk="1" hangingPunct="1"/>
            <a:r>
              <a:rPr lang="en-US" altLang="en-US" sz="2800" i="1" dirty="0"/>
              <a:t>“Now, little children, abide in Him, so that when He appears, we may have confidence and not shrink away from Him in shame at His coming.” </a:t>
            </a:r>
            <a:r>
              <a:rPr lang="en-US" altLang="en-US" sz="2800" b="1" dirty="0">
                <a:solidFill>
                  <a:srgbClr val="FF0000"/>
                </a:solidFill>
              </a:rPr>
              <a:t>(1 John 2:28)</a:t>
            </a:r>
          </a:p>
          <a:p>
            <a:pPr lvl="1" algn="ctr" eaLnBrk="1" hangingPunct="1"/>
            <a:endParaRPr lang="en-US" sz="1600" i="1" dirty="0"/>
          </a:p>
          <a:p>
            <a:pPr lvl="1" algn="ctr" eaLnBrk="1" hangingPunct="1"/>
            <a:r>
              <a:rPr lang="en-US" sz="2800" i="1" dirty="0"/>
              <a:t>“And we desire that each one of you show the same diligence so as to realize the full assurance of hope until the end …”</a:t>
            </a:r>
            <a:r>
              <a:rPr lang="en-US" altLang="en-US" sz="2800" i="1" dirty="0"/>
              <a:t> </a:t>
            </a:r>
            <a:br>
              <a:rPr lang="en-US" altLang="en-US" sz="2800" i="1" dirty="0"/>
            </a:br>
            <a:r>
              <a:rPr lang="en-US" altLang="en-US" sz="2800" b="1" dirty="0">
                <a:solidFill>
                  <a:srgbClr val="FF0000"/>
                </a:solidFill>
              </a:rPr>
              <a:t>(Hebrews 6:11)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1000"/>
                                        <p:tgtEl>
                                          <p:spTgt spid="7">
                                            <p:txEl>
                                              <p:pRg st="5" end="5"/>
                                            </p:txEl>
                                          </p:spTgt>
                                        </p:tgtEl>
                                      </p:cBhvr>
                                    </p:animEffect>
                                    <p:anim calcmode="lin" valueType="num">
                                      <p:cBhvr>
                                        <p:cTn id="2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A27A4-FFB7-A73B-3738-919D0B76A98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62E13AB-E239-3E6C-5AD1-8B2C4AE761C2}"/>
              </a:ext>
            </a:extLst>
          </p:cNvPr>
          <p:cNvSpPr>
            <a:spLocks noChangeArrowheads="1"/>
          </p:cNvSpPr>
          <p:nvPr/>
        </p:nvSpPr>
        <p:spPr bwMode="auto">
          <a:xfrm>
            <a:off x="457200" y="366623"/>
            <a:ext cx="82296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i="1" u="sng" dirty="0"/>
              <a:t>Wisdom</a:t>
            </a:r>
          </a:p>
          <a:p>
            <a:pPr lvl="1" algn="ctr" eaLnBrk="1" hangingPunct="1"/>
            <a:endParaRPr lang="en-US" altLang="en-US" sz="2800" i="1" dirty="0"/>
          </a:p>
          <a:p>
            <a:pPr lvl="1" algn="ctr" eaLnBrk="1" hangingPunct="1"/>
            <a:r>
              <a:rPr lang="en-US" altLang="en-US" sz="2800" i="1" dirty="0"/>
              <a:t>“… that their hearts may be encouraged, having been knit together in love, and attaining to all the wealth that comes from the full assurance of understanding, resulting in a true knowledge of God’s mystery, that is, Christ Himself, in whom are hidden all the treasures of wisdom and knowledge.” </a:t>
            </a:r>
            <a:r>
              <a:rPr lang="en-US" altLang="en-US" sz="2800" b="1" dirty="0">
                <a:solidFill>
                  <a:srgbClr val="FF0000"/>
                </a:solidFill>
              </a:rPr>
              <a:t>(Colossians 2:2-3)</a:t>
            </a:r>
          </a:p>
          <a:p>
            <a:pPr lvl="1" algn="ctr" eaLnBrk="1" hangingPunct="1"/>
            <a:endParaRPr lang="en-US" altLang="en-US" sz="2800" i="1" dirty="0"/>
          </a:p>
          <a:p>
            <a:pPr lvl="1" algn="ctr" eaLnBrk="1" hangingPunct="1"/>
            <a:r>
              <a:rPr lang="en-US" altLang="en-US" sz="2800" i="1" dirty="0"/>
              <a:t>“But if any of you lacks wisdom, let him ask of God, who gives to all generously and without reproach, and it will be given to him.”</a:t>
            </a:r>
            <a:br>
              <a:rPr lang="en-US" altLang="en-US" sz="2800" i="1" dirty="0"/>
            </a:br>
            <a:r>
              <a:rPr lang="en-US" altLang="en-US" sz="2800" b="1" dirty="0">
                <a:solidFill>
                  <a:srgbClr val="FF0000"/>
                </a:solidFill>
              </a:rPr>
              <a:t>(James 1:5)</a:t>
            </a:r>
          </a:p>
        </p:txBody>
      </p:sp>
    </p:spTree>
    <p:extLst>
      <p:ext uri="{BB962C8B-B14F-4D97-AF65-F5344CB8AC3E}">
        <p14:creationId xmlns:p14="http://schemas.microsoft.com/office/powerpoint/2010/main" val="297950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FF4D4-4222-8BB2-4901-24DD061703E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85FC481-1E73-591C-71BC-649C37FDF2F3}"/>
              </a:ext>
            </a:extLst>
          </p:cNvPr>
          <p:cNvSpPr>
            <a:spLocks noChangeArrowheads="1"/>
          </p:cNvSpPr>
          <p:nvPr/>
        </p:nvSpPr>
        <p:spPr bwMode="auto">
          <a:xfrm>
            <a:off x="609600" y="151179"/>
            <a:ext cx="7924800"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t>
            </a:r>
            <a:r>
              <a:rPr lang="en-US" altLang="en-US" sz="2800" b="1" i="1" u="sng" dirty="0"/>
              <a:t>Encouragement</a:t>
            </a:r>
          </a:p>
          <a:p>
            <a:pPr lvl="1" algn="ctr" eaLnBrk="1" hangingPunct="1"/>
            <a:endParaRPr lang="en-US" sz="2800" i="1" dirty="0"/>
          </a:p>
          <a:p>
            <a:pPr lvl="1" algn="ctr" eaLnBrk="1" hangingPunct="1"/>
            <a:r>
              <a:rPr lang="en-US" sz="2800" i="1" dirty="0"/>
              <a:t>“… and let us consider how to stimulate one another to love and good deeds, not forsaking our own assembling together, as is the habit of some, but encouraging one another; and all the more as you see the day drawing near.” </a:t>
            </a:r>
            <a:r>
              <a:rPr lang="en-US" sz="2800" b="1" dirty="0">
                <a:solidFill>
                  <a:srgbClr val="FF0000"/>
                </a:solidFill>
              </a:rPr>
              <a:t>(</a:t>
            </a:r>
            <a:r>
              <a:rPr lang="en-US" altLang="en-US" sz="2800" b="1" dirty="0">
                <a:solidFill>
                  <a:srgbClr val="FF0000"/>
                </a:solidFill>
              </a:rPr>
              <a:t>Hebrews 10:24-25)</a:t>
            </a:r>
          </a:p>
          <a:p>
            <a:pPr lvl="1" algn="ctr" eaLnBrk="1" hangingPunct="1"/>
            <a:endParaRPr lang="en-US" sz="2800" i="1" dirty="0"/>
          </a:p>
          <a:p>
            <a:pPr lvl="1" algn="ctr" eaLnBrk="1" hangingPunct="1"/>
            <a:r>
              <a:rPr lang="en-US" sz="2800" i="1" dirty="0"/>
              <a:t>“Now may the God who gives perseverance and encouragement grant you to be of the same mind with one another according to Christ Jesus, so that with one accord you may with one voice glorify the God and Father of our Lord Jesus Christ.” </a:t>
            </a:r>
            <a:r>
              <a:rPr lang="en-US" sz="2800" b="1" dirty="0">
                <a:solidFill>
                  <a:srgbClr val="FF0000"/>
                </a:solidFill>
              </a:rPr>
              <a:t>(Romans 15:5-6)</a:t>
            </a:r>
            <a:endParaRPr lang="en-US" altLang="en-US" sz="2800" b="1" dirty="0">
              <a:solidFill>
                <a:srgbClr val="FF0000"/>
              </a:solidFill>
            </a:endParaRPr>
          </a:p>
        </p:txBody>
      </p:sp>
    </p:spTree>
    <p:extLst>
      <p:ext uri="{BB962C8B-B14F-4D97-AF65-F5344CB8AC3E}">
        <p14:creationId xmlns:p14="http://schemas.microsoft.com/office/powerpoint/2010/main" val="14593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8C70B-3853-3DC9-EC48-0F401940C61E}"/>
            </a:ext>
          </a:extLst>
        </p:cNvPr>
        <p:cNvGrpSpPr/>
        <p:nvPr/>
      </p:nvGrpSpPr>
      <p:grpSpPr>
        <a:xfrm>
          <a:off x="0" y="0"/>
          <a:ext cx="0" cy="0"/>
          <a:chOff x="0" y="0"/>
          <a:chExt cx="0" cy="0"/>
        </a:xfrm>
      </p:grpSpPr>
      <p:sp>
        <p:nvSpPr>
          <p:cNvPr id="6" name="Rectangle 3">
            <a:extLst>
              <a:ext uri="{FF2B5EF4-FFF2-40B4-BE49-F238E27FC236}">
                <a16:creationId xmlns:a16="http://schemas.microsoft.com/office/drawing/2014/main" id="{5DF9A525-E00D-161C-3853-17F1B3A66F49}"/>
              </a:ext>
            </a:extLst>
          </p:cNvPr>
          <p:cNvSpPr>
            <a:spLocks noChangeArrowheads="1"/>
          </p:cNvSpPr>
          <p:nvPr/>
        </p:nvSpPr>
        <p:spPr bwMode="auto">
          <a:xfrm>
            <a:off x="114300" y="76200"/>
            <a:ext cx="8915400"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 </a:t>
            </a:r>
            <a:r>
              <a:rPr lang="en-US" altLang="en-US" sz="2800" b="1" i="1" u="sng" dirty="0"/>
              <a:t>New Home/Heaven</a:t>
            </a:r>
          </a:p>
          <a:p>
            <a:pPr lvl="1" eaLnBrk="1" hangingPunct="1">
              <a:buFont typeface="Arial" panose="020B0604020202020204" pitchFamily="34" charset="0"/>
              <a:buChar char="•"/>
            </a:pPr>
            <a:endParaRPr lang="en-US" altLang="en-US" sz="1400" b="1" dirty="0"/>
          </a:p>
          <a:p>
            <a:pPr lvl="1" eaLnBrk="1" hangingPunct="1">
              <a:buFont typeface="Arial" panose="020B0604020202020204" pitchFamily="34" charset="0"/>
              <a:buChar char="•"/>
            </a:pPr>
            <a:r>
              <a:rPr lang="en-US" altLang="en-US" sz="2400" b="1" dirty="0"/>
              <a:t>We will share in the inheritance.</a:t>
            </a:r>
          </a:p>
          <a:p>
            <a:pPr lvl="1" algn="ctr" eaLnBrk="1" hangingPunct="1"/>
            <a:r>
              <a:rPr lang="en-US" sz="2400" i="1" dirty="0"/>
              <a:t>“… so that you will walk in a manner worthy of the Lord, to please Him in all respects, bearing fruit in every good work and increasing in the knowledge of God; strengthened with all power, according to His glorious might, for the attaining of all steadfastness and patience; joyously giving thanks to the Father, who has qualified us to share in the inheritance of the saints in Light.” </a:t>
            </a:r>
            <a:r>
              <a:rPr lang="en-US" sz="2400" b="1" dirty="0">
                <a:solidFill>
                  <a:srgbClr val="FF0000"/>
                </a:solidFill>
              </a:rPr>
              <a:t>(</a:t>
            </a:r>
            <a:r>
              <a:rPr lang="en-US" altLang="en-US" sz="2400" b="1" dirty="0">
                <a:solidFill>
                  <a:srgbClr val="FF0000"/>
                </a:solidFill>
              </a:rPr>
              <a:t>Colossians 1:10-12)</a:t>
            </a:r>
          </a:p>
          <a:p>
            <a:pPr lvl="1" eaLnBrk="1" hangingPunct="1">
              <a:buFont typeface="Arial" panose="020B0604020202020204" pitchFamily="34" charset="0"/>
              <a:buChar char="•"/>
            </a:pPr>
            <a:endParaRPr lang="en-US" altLang="en-US" sz="2400" b="1" dirty="0"/>
          </a:p>
          <a:p>
            <a:pPr lvl="1" eaLnBrk="1" hangingPunct="1">
              <a:buFont typeface="Arial" panose="020B0604020202020204" pitchFamily="34" charset="0"/>
              <a:buChar char="•"/>
            </a:pPr>
            <a:r>
              <a:rPr lang="en-US" altLang="en-US" sz="2400" b="1" dirty="0"/>
              <a:t>Our inheritance is eternal.</a:t>
            </a:r>
          </a:p>
          <a:p>
            <a:pPr lvl="1" algn="ctr" eaLnBrk="1" hangingPunct="1"/>
            <a:r>
              <a:rPr lang="en-US" sz="2400" i="1" dirty="0"/>
              <a:t>“Blessed be the God and Father of our Lord Jesus Christ, who according to His great mercy has caused us to be born again to a living hope through the resurrection of Jesus Christ from the dead, to obtain an inheritance which is imperishable and undefiled and will not fade away, reserved in heaven for you …” </a:t>
            </a:r>
            <a:r>
              <a:rPr lang="en-US" sz="2400" b="1" dirty="0">
                <a:solidFill>
                  <a:srgbClr val="FF0000"/>
                </a:solidFill>
              </a:rPr>
              <a:t>(1 Peter 1:3-4</a:t>
            </a:r>
            <a:r>
              <a:rPr lang="en-US" altLang="en-US" sz="2400" b="1" dirty="0">
                <a:solidFill>
                  <a:srgbClr val="FF0000"/>
                </a:solidFill>
              </a:rPr>
              <a:t>)</a:t>
            </a:r>
          </a:p>
        </p:txBody>
      </p:sp>
    </p:spTree>
    <p:extLst>
      <p:ext uri="{BB962C8B-B14F-4D97-AF65-F5344CB8AC3E}">
        <p14:creationId xmlns:p14="http://schemas.microsoft.com/office/powerpoint/2010/main" val="67572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1000"/>
                                        <p:tgtEl>
                                          <p:spTgt spid="6">
                                            <p:txEl>
                                              <p:pRg st="3" end="3"/>
                                            </p:txEl>
                                          </p:spTgt>
                                        </p:tgtEl>
                                      </p:cBhvr>
                                    </p:animEffect>
                                    <p:anim calcmode="lin" valueType="num">
                                      <p:cBhvr>
                                        <p:cTn id="1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1000"/>
                                        <p:tgtEl>
                                          <p:spTgt spid="6">
                                            <p:txEl>
                                              <p:pRg st="5" end="5"/>
                                            </p:txEl>
                                          </p:spTgt>
                                        </p:tgtEl>
                                      </p:cBhvr>
                                    </p:animEffect>
                                    <p:anim calcmode="lin" valueType="num">
                                      <p:cBhvr>
                                        <p:cTn id="2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1000"/>
                                        <p:tgtEl>
                                          <p:spTgt spid="6">
                                            <p:txEl>
                                              <p:pRg st="6" end="6"/>
                                            </p:txEl>
                                          </p:spTgt>
                                        </p:tgtEl>
                                      </p:cBhvr>
                                    </p:animEffect>
                                    <p:anim calcmode="lin" valueType="num">
                                      <p:cBhvr>
                                        <p:cTn id="2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C2FC5-929A-E6B9-9CBA-1EDA179E9216}"/>
            </a:ext>
          </a:extLst>
        </p:cNvPr>
        <p:cNvGrpSpPr/>
        <p:nvPr/>
      </p:nvGrpSpPr>
      <p:grpSpPr>
        <a:xfrm>
          <a:off x="0" y="0"/>
          <a:ext cx="0" cy="0"/>
          <a:chOff x="0" y="0"/>
          <a:chExt cx="0" cy="0"/>
        </a:xfrm>
      </p:grpSpPr>
      <p:sp>
        <p:nvSpPr>
          <p:cNvPr id="6" name="Rectangle 3">
            <a:extLst>
              <a:ext uri="{FF2B5EF4-FFF2-40B4-BE49-F238E27FC236}">
                <a16:creationId xmlns:a16="http://schemas.microsoft.com/office/drawing/2014/main" id="{8AD8991E-AE1A-3EFD-60A9-D0ED418093C2}"/>
              </a:ext>
            </a:extLst>
          </p:cNvPr>
          <p:cNvSpPr>
            <a:spLocks noChangeArrowheads="1"/>
          </p:cNvSpPr>
          <p:nvPr/>
        </p:nvSpPr>
        <p:spPr bwMode="auto">
          <a:xfrm>
            <a:off x="114300" y="76200"/>
            <a:ext cx="89154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2800" b="1" dirty="0"/>
              <a:t>The blessing of a </a:t>
            </a:r>
            <a:r>
              <a:rPr lang="en-US" altLang="en-US" sz="2800" b="1" i="1" u="sng" dirty="0"/>
              <a:t>New Home/Heaven</a:t>
            </a:r>
          </a:p>
          <a:p>
            <a:pPr lvl="1" eaLnBrk="1" hangingPunct="1"/>
            <a:endParaRPr lang="en-US" altLang="en-US" sz="1400" b="1" dirty="0"/>
          </a:p>
          <a:p>
            <a:pPr lvl="1" eaLnBrk="1" hangingPunct="1">
              <a:buFont typeface="Arial" panose="020B0604020202020204" pitchFamily="34" charset="0"/>
              <a:buChar char="•"/>
            </a:pPr>
            <a:r>
              <a:rPr lang="en-US" altLang="en-US" sz="2800" b="1" dirty="0"/>
              <a:t>Jesus has prepared a place for us.</a:t>
            </a:r>
          </a:p>
          <a:p>
            <a:pPr lvl="1" algn="ctr" eaLnBrk="1" hangingPunct="1"/>
            <a:r>
              <a:rPr lang="en-US" sz="2400" i="1" dirty="0"/>
              <a:t>“In My Father’s house are many dwelling places; if it were not so, I would have told you; for I go to prepare a place for you. If I go and prepare a place for you, I will come again and receive you to Myself, that where I am, there you may be also.” </a:t>
            </a:r>
            <a:r>
              <a:rPr lang="en-US" sz="2400" b="1" dirty="0">
                <a:solidFill>
                  <a:srgbClr val="FF0000"/>
                </a:solidFill>
              </a:rPr>
              <a:t>(</a:t>
            </a:r>
            <a:r>
              <a:rPr lang="en-US" altLang="en-US" sz="2400" b="1" dirty="0">
                <a:solidFill>
                  <a:srgbClr val="FF0000"/>
                </a:solidFill>
              </a:rPr>
              <a:t>John 14:2-3)</a:t>
            </a:r>
          </a:p>
          <a:p>
            <a:pPr lvl="1" algn="ctr" eaLnBrk="1" hangingPunct="1"/>
            <a:endParaRPr lang="en-US" altLang="en-US" sz="2400" i="1" dirty="0"/>
          </a:p>
          <a:p>
            <a:pPr lvl="1" algn="ctr" eaLnBrk="1" hangingPunct="1"/>
            <a:r>
              <a:rPr lang="en-US" altLang="en-US" sz="2400" i="1" dirty="0"/>
              <a:t>“… but just as it is written, ‘</a:t>
            </a:r>
            <a:r>
              <a:rPr lang="en-US" altLang="en-US" sz="2400" i="1" cap="small" dirty="0"/>
              <a:t>Things which eye has not seen and ear has not heard, and which have not entered the heart of man, all that God has prepared for those who love Him</a:t>
            </a:r>
            <a:r>
              <a:rPr lang="en-US" altLang="en-US" sz="2400" i="1" dirty="0"/>
              <a:t>.’ For to us God revealed them through the Spirit; for the Spirit searches all things, even the depths of God.”</a:t>
            </a:r>
            <a:br>
              <a:rPr lang="en-US" altLang="en-US" sz="2400" i="1" dirty="0"/>
            </a:br>
            <a:r>
              <a:rPr lang="en-US" altLang="en-US" sz="2400" b="1" dirty="0">
                <a:solidFill>
                  <a:srgbClr val="FF0000"/>
                </a:solidFill>
              </a:rPr>
              <a:t>(1 Corinthians 2:9-10)</a:t>
            </a:r>
          </a:p>
        </p:txBody>
      </p:sp>
    </p:spTree>
    <p:extLst>
      <p:ext uri="{BB962C8B-B14F-4D97-AF65-F5344CB8AC3E}">
        <p14:creationId xmlns:p14="http://schemas.microsoft.com/office/powerpoint/2010/main" val="408526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1000"/>
                                        <p:tgtEl>
                                          <p:spTgt spid="6">
                                            <p:txEl>
                                              <p:pRg st="3" end="3"/>
                                            </p:txEl>
                                          </p:spTgt>
                                        </p:tgtEl>
                                      </p:cBhvr>
                                    </p:animEffect>
                                    <p:anim calcmode="lin" valueType="num">
                                      <p:cBhvr>
                                        <p:cTn id="1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1000"/>
                                        <p:tgtEl>
                                          <p:spTgt spid="6">
                                            <p:txEl>
                                              <p:pRg st="5" end="5"/>
                                            </p:txEl>
                                          </p:spTgt>
                                        </p:tgtEl>
                                      </p:cBhvr>
                                    </p:animEffect>
                                    <p:anim calcmode="lin" valueType="num">
                                      <p:cBhvr>
                                        <p:cTn id="2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21608008-D76F-F504-CAFC-38CD9DCB1842}"/>
              </a:ext>
            </a:extLst>
          </p:cNvPr>
          <p:cNvSpPr txBox="1">
            <a:spLocks noChangeArrowheads="1"/>
          </p:cNvSpPr>
          <p:nvPr/>
        </p:nvSpPr>
        <p:spPr bwMode="auto">
          <a:xfrm>
            <a:off x="228600" y="222143"/>
            <a:ext cx="8382000" cy="661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b="1" dirty="0"/>
              <a:t>These blessing are found </a:t>
            </a:r>
            <a:r>
              <a:rPr lang="en-US" altLang="en-US" sz="3200" b="1" i="1" u="sng" dirty="0"/>
              <a:t>only</a:t>
            </a:r>
            <a:r>
              <a:rPr lang="en-US" altLang="en-US" sz="3200" b="1" dirty="0"/>
              <a:t> in Christ. Those outside of Christ are lost. </a:t>
            </a:r>
          </a:p>
          <a:p>
            <a:pPr algn="ctr" eaLnBrk="1" hangingPunct="1"/>
            <a:endParaRPr lang="en-US" sz="1600" i="1" dirty="0"/>
          </a:p>
          <a:p>
            <a:pPr algn="ctr" eaLnBrk="1" hangingPunct="1"/>
            <a:r>
              <a:rPr lang="en-US" sz="2400" i="1" dirty="0"/>
              <a:t>“For this you know with certainty, that no immoral or impure person or covetous man, who is an idolater, has an inheritance in the kingdom of Christ and God.”</a:t>
            </a:r>
            <a:br>
              <a:rPr lang="en-US" sz="2400" i="1" dirty="0"/>
            </a:br>
            <a:r>
              <a:rPr lang="en-US" sz="2400" i="1" dirty="0"/>
              <a:t> </a:t>
            </a:r>
            <a:r>
              <a:rPr lang="en-US" sz="2400" b="1" dirty="0">
                <a:solidFill>
                  <a:srgbClr val="FF0000"/>
                </a:solidFill>
              </a:rPr>
              <a:t>(Ephesians 5:5)</a:t>
            </a:r>
            <a:endParaRPr lang="en-US" altLang="en-US" sz="2400" b="1" dirty="0">
              <a:solidFill>
                <a:srgbClr val="FF0000"/>
              </a:solidFill>
            </a:endParaRPr>
          </a:p>
          <a:p>
            <a:pPr algn="ctr" eaLnBrk="1" hangingPunct="1"/>
            <a:endParaRPr lang="en-US" altLang="en-US" sz="1600" i="1" dirty="0"/>
          </a:p>
          <a:p>
            <a:pPr algn="ctr" eaLnBrk="1" hangingPunct="1"/>
            <a:r>
              <a:rPr lang="en-US" altLang="en-US" sz="2400" i="1" dirty="0"/>
              <a:t>“Or do you not know that the unrighteous will not inherit the kingdom of God? Do not be deceived; neither fornicators, nor idolaters, nor adulterers, nor effeminate, nor homosexuals, nor thieves, nor the covetous, nor drunkards, nor revilers, nor swindlers, will inherit the kingdom of God. Such were some of you; but you were washed, but you were sanctified, but you were justified in the name of the Lord Jesus Christ and in the Spirit of our God.” </a:t>
            </a:r>
            <a:br>
              <a:rPr lang="en-US" altLang="en-US" sz="2400" i="1" dirty="0"/>
            </a:br>
            <a:r>
              <a:rPr lang="en-US" altLang="en-US" sz="2400" b="1" dirty="0">
                <a:solidFill>
                  <a:srgbClr val="FF0000"/>
                </a:solidFill>
              </a:rPr>
              <a:t>(1 Corinthians 6:9-11)</a:t>
            </a:r>
            <a:endParaRPr lang="en-US" alt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7BE4B-BC89-CC7D-DEFA-706DC5D5E437}"/>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12D0B33F-B90D-A330-A8BF-DA2C91AF21C9}"/>
              </a:ext>
            </a:extLst>
          </p:cNvPr>
          <p:cNvSpPr txBox="1">
            <a:spLocks noChangeArrowheads="1"/>
          </p:cNvSpPr>
          <p:nvPr/>
        </p:nvSpPr>
        <p:spPr bwMode="auto">
          <a:xfrm>
            <a:off x="533400" y="951398"/>
            <a:ext cx="80772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b="1" dirty="0"/>
              <a:t>There is salvation in no other name</a:t>
            </a:r>
          </a:p>
          <a:p>
            <a:pPr lvl="2" algn="ctr" eaLnBrk="1" hangingPunct="1"/>
            <a:r>
              <a:rPr lang="en-US" sz="2800" i="1" dirty="0"/>
              <a:t>“And there is salvation in no one else; for there is no other name under heaven that has been given among men by which we must be saved.” </a:t>
            </a:r>
            <a:r>
              <a:rPr lang="en-US" sz="2800" b="1" dirty="0">
                <a:solidFill>
                  <a:srgbClr val="FF0000"/>
                </a:solidFill>
              </a:rPr>
              <a:t>(</a:t>
            </a:r>
            <a:r>
              <a:rPr lang="en-US" altLang="en-US" sz="2800" b="1" dirty="0">
                <a:solidFill>
                  <a:srgbClr val="FF0000"/>
                </a:solidFill>
              </a:rPr>
              <a:t>Acts 4:12)</a:t>
            </a:r>
          </a:p>
          <a:p>
            <a:pPr eaLnBrk="1" hangingPunct="1"/>
            <a:endParaRPr lang="en-US" altLang="en-US" sz="2800" b="1" dirty="0"/>
          </a:p>
          <a:p>
            <a:pPr eaLnBrk="1" hangingPunct="1"/>
            <a:r>
              <a:rPr lang="en-US" altLang="en-US" sz="3200" b="1" dirty="0"/>
              <a:t>Redemption is through His blood.</a:t>
            </a:r>
          </a:p>
          <a:p>
            <a:pPr lvl="2" algn="ctr" eaLnBrk="1" hangingPunct="1"/>
            <a:r>
              <a:rPr lang="en-US" sz="2800" i="1" dirty="0"/>
              <a:t>“In Him we have redemption through His blood, the forgiveness of our trespasses, according to the riches of His grace.”</a:t>
            </a:r>
            <a:br>
              <a:rPr lang="en-US" sz="2800" i="1" dirty="0"/>
            </a:br>
            <a:r>
              <a:rPr lang="en-US" sz="2800" b="1" dirty="0">
                <a:solidFill>
                  <a:srgbClr val="FF0000"/>
                </a:solidFill>
              </a:rPr>
              <a:t>(Ephesians 1:7</a:t>
            </a:r>
            <a:r>
              <a:rPr lang="en-US" altLang="en-US" sz="2800" b="1" dirty="0">
                <a:solidFill>
                  <a:srgbClr val="FF0000"/>
                </a:solidFill>
              </a:rPr>
              <a:t>)</a:t>
            </a:r>
          </a:p>
        </p:txBody>
      </p:sp>
    </p:spTree>
    <p:extLst>
      <p:ext uri="{BB962C8B-B14F-4D97-AF65-F5344CB8AC3E}">
        <p14:creationId xmlns:p14="http://schemas.microsoft.com/office/powerpoint/2010/main" val="57900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0BA20-64CF-E50A-0D9E-5C856C117AC0}"/>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52606DD0-3FEE-8ACC-A283-A42A1380977C}"/>
              </a:ext>
            </a:extLst>
          </p:cNvPr>
          <p:cNvSpPr txBox="1">
            <a:spLocks noChangeArrowheads="1"/>
          </p:cNvSpPr>
          <p:nvPr/>
        </p:nvSpPr>
        <p:spPr bwMode="auto">
          <a:xfrm>
            <a:off x="152400" y="838200"/>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600" b="1" dirty="0"/>
              <a:t>Salvation is </a:t>
            </a:r>
            <a:r>
              <a:rPr lang="en-US" altLang="en-US" sz="3600" b="1" u="sng" dirty="0"/>
              <a:t>only</a:t>
            </a:r>
            <a:r>
              <a:rPr lang="en-US" altLang="en-US" sz="3600" b="1" dirty="0"/>
              <a:t> in Christ.</a:t>
            </a:r>
          </a:p>
          <a:p>
            <a:pPr lvl="2" algn="ctr" eaLnBrk="1" hangingPunct="1"/>
            <a:endParaRPr lang="en-US" sz="3600" i="1" dirty="0"/>
          </a:p>
          <a:p>
            <a:pPr lvl="2" algn="ctr" eaLnBrk="1" hangingPunct="1"/>
            <a:r>
              <a:rPr lang="en-US" sz="3600" i="1" dirty="0"/>
              <a:t>“For this reason I endure all things for the sake of those who are chosen, so that they also may obtain </a:t>
            </a:r>
            <a:r>
              <a:rPr lang="en-US" sz="3600" b="1" i="1" dirty="0"/>
              <a:t>the salvation which is in Christ Jesus and with it eternal glory</a:t>
            </a:r>
            <a:r>
              <a:rPr lang="en-US" sz="3600" i="1" dirty="0"/>
              <a:t>.”</a:t>
            </a:r>
            <a:br>
              <a:rPr lang="en-US" sz="3600" dirty="0"/>
            </a:br>
            <a:r>
              <a:rPr lang="en-US" sz="3600" b="1" dirty="0">
                <a:solidFill>
                  <a:srgbClr val="FF0000"/>
                </a:solidFill>
              </a:rPr>
              <a:t>(2 Timothy 2:10</a:t>
            </a:r>
            <a:r>
              <a:rPr lang="en-US" altLang="en-US" sz="3600" b="1" dirty="0">
                <a:solidFill>
                  <a:srgbClr val="FF0000"/>
                </a:solidFill>
              </a:rPr>
              <a:t>)</a:t>
            </a:r>
          </a:p>
        </p:txBody>
      </p:sp>
    </p:spTree>
    <p:extLst>
      <p:ext uri="{BB962C8B-B14F-4D97-AF65-F5344CB8AC3E}">
        <p14:creationId xmlns:p14="http://schemas.microsoft.com/office/powerpoint/2010/main" val="2045303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BCCD954-74FA-089A-3059-0FA6CD1582A8}"/>
              </a:ext>
            </a:extLst>
          </p:cNvPr>
          <p:cNvSpPr>
            <a:spLocks noGrp="1" noChangeArrowheads="1"/>
          </p:cNvSpPr>
          <p:nvPr>
            <p:ph type="title"/>
          </p:nvPr>
        </p:nvSpPr>
        <p:spPr>
          <a:xfrm>
            <a:off x="76200" y="152400"/>
            <a:ext cx="8991600" cy="838200"/>
          </a:xfrm>
        </p:spPr>
        <p:txBody>
          <a:bodyPr/>
          <a:lstStyle/>
          <a:p>
            <a:pPr algn="ctr"/>
            <a:r>
              <a:rPr lang="en-US" altLang="en-US" sz="4800" b="1" dirty="0">
                <a:solidFill>
                  <a:schemeClr val="tx1"/>
                </a:solidFill>
                <a:latin typeface="Arial" panose="020B0604020202020204" pitchFamily="34" charset="0"/>
                <a:cs typeface="Arial" panose="020B0604020202020204" pitchFamily="34" charset="0"/>
              </a:rPr>
              <a:t>HOW TO BE SAVED</a:t>
            </a:r>
          </a:p>
        </p:txBody>
      </p:sp>
      <p:sp>
        <p:nvSpPr>
          <p:cNvPr id="37891" name="Rectangle 3">
            <a:extLst>
              <a:ext uri="{FF2B5EF4-FFF2-40B4-BE49-F238E27FC236}">
                <a16:creationId xmlns:a16="http://schemas.microsoft.com/office/drawing/2014/main" id="{738F9493-BB7E-76D3-A4B4-A58FD4C95122}"/>
              </a:ext>
            </a:extLst>
          </p:cNvPr>
          <p:cNvSpPr>
            <a:spLocks noGrp="1" noChangeArrowheads="1"/>
          </p:cNvSpPr>
          <p:nvPr>
            <p:ph type="body" idx="1"/>
          </p:nvPr>
        </p:nvSpPr>
        <p:spPr>
          <a:xfrm>
            <a:off x="76200" y="1143000"/>
            <a:ext cx="8991600" cy="5562600"/>
          </a:xfrm>
        </p:spPr>
        <p:txBody>
          <a:bodyPr>
            <a:normAutofit/>
          </a:bodyPr>
          <a:lstStyle/>
          <a:p>
            <a:pPr marL="0" indent="0">
              <a:buNone/>
            </a:pPr>
            <a:r>
              <a:rPr lang="en-US" sz="36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	Hear the Gospel</a:t>
            </a:r>
          </a:p>
          <a:p>
            <a:pPr marL="0" indent="0">
              <a:buNone/>
            </a:pPr>
            <a:r>
              <a:rPr lang="en-US" sz="3600" i="1" dirty="0">
                <a:latin typeface="Arial" panose="020B0604020202020204" pitchFamily="34" charset="0"/>
                <a:cs typeface="Arial" panose="020B0604020202020204" pitchFamily="34" charset="0"/>
              </a:rPr>
              <a:t>“So faith comes from hearing, and hearing by the word of Christ.”</a:t>
            </a:r>
            <a:r>
              <a:rPr lang="en-US" sz="3600" dirty="0">
                <a:latin typeface="Arial" panose="020B0604020202020204" pitchFamily="34" charset="0"/>
                <a:cs typeface="Arial" panose="020B0604020202020204" pitchFamily="34" charset="0"/>
              </a:rPr>
              <a:t> </a:t>
            </a:r>
            <a:r>
              <a:rPr lang="en-US" sz="3600" b="1" dirty="0">
                <a:solidFill>
                  <a:srgbClr val="FF0000"/>
                </a:solidFill>
                <a:latin typeface="Arial" panose="020B0604020202020204" pitchFamily="34" charset="0"/>
                <a:cs typeface="Arial" panose="020B0604020202020204" pitchFamily="34" charset="0"/>
              </a:rPr>
              <a:t>(Romans 10:17)</a:t>
            </a:r>
          </a:p>
          <a:p>
            <a:pPr marL="0" indent="0" algn="ctr">
              <a:buNone/>
            </a:pPr>
            <a:endParaRPr lang="en-US" sz="3600" i="1" dirty="0">
              <a:latin typeface="Arial" panose="020B0604020202020204" pitchFamily="34" charset="0"/>
              <a:cs typeface="Arial" panose="020B0604020202020204" pitchFamily="34" charset="0"/>
            </a:endParaRPr>
          </a:p>
          <a:p>
            <a:pPr marL="0" indent="0" algn="ctr">
              <a:buNone/>
            </a:pPr>
            <a:r>
              <a:rPr lang="en-US" sz="3600" i="1" dirty="0">
                <a:latin typeface="Arial" panose="020B0604020202020204" pitchFamily="34" charset="0"/>
                <a:cs typeface="Arial" panose="020B0604020202020204" pitchFamily="34" charset="0"/>
              </a:rPr>
              <a:t>“Therefore, putting aside all filthiness and all that remains of wickedness, in humility receive the word implanted, which is able to save your souls.” </a:t>
            </a:r>
            <a:r>
              <a:rPr lang="en-US" sz="3600" b="1" dirty="0">
                <a:solidFill>
                  <a:srgbClr val="FF0000"/>
                </a:solidFill>
                <a:latin typeface="Arial" panose="020B0604020202020204" pitchFamily="34" charset="0"/>
                <a:cs typeface="Arial" panose="020B0604020202020204" pitchFamily="34" charset="0"/>
              </a:rPr>
              <a:t>(James 1:21)</a:t>
            </a:r>
          </a:p>
        </p:txBody>
      </p:sp>
    </p:spTree>
    <p:extLst>
      <p:ext uri="{BB962C8B-B14F-4D97-AF65-F5344CB8AC3E}">
        <p14:creationId xmlns:p14="http://schemas.microsoft.com/office/powerpoint/2010/main" val="249430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1000"/>
                                        <p:tgtEl>
                                          <p:spTgt spid="37891">
                                            <p:txEl>
                                              <p:pRg st="0" end="0"/>
                                            </p:txEl>
                                          </p:spTgt>
                                        </p:tgtEl>
                                      </p:cBhvr>
                                    </p:animEffect>
                                    <p:anim calcmode="lin" valueType="num">
                                      <p:cBhvr>
                                        <p:cTn id="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7891">
                                            <p:txEl>
                                              <p:pRg st="1" end="1"/>
                                            </p:txEl>
                                          </p:spTgt>
                                        </p:tgtEl>
                                        <p:attrNameLst>
                                          <p:attrName>style.visibility</p:attrName>
                                        </p:attrNameLst>
                                      </p:cBhvr>
                                      <p:to>
                                        <p:strVal val="visible"/>
                                      </p:to>
                                    </p:set>
                                    <p:animEffect transition="in" filter="fade">
                                      <p:cBhvr>
                                        <p:cTn id="14" dur="1000"/>
                                        <p:tgtEl>
                                          <p:spTgt spid="37891">
                                            <p:txEl>
                                              <p:pRg st="1" end="1"/>
                                            </p:txEl>
                                          </p:spTgt>
                                        </p:tgtEl>
                                      </p:cBhvr>
                                    </p:animEffect>
                                    <p:anim calcmode="lin" valueType="num">
                                      <p:cBhvr>
                                        <p:cTn id="15"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78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37891">
                                            <p:txEl>
                                              <p:pRg st="3" end="3"/>
                                            </p:txEl>
                                          </p:spTgt>
                                        </p:tgtEl>
                                        <p:attrNameLst>
                                          <p:attrName>style.visibility</p:attrName>
                                        </p:attrNameLst>
                                      </p:cBhvr>
                                      <p:to>
                                        <p:strVal val="visible"/>
                                      </p:to>
                                    </p:set>
                                    <p:animEffect transition="in" filter="fade">
                                      <p:cBhvr>
                                        <p:cTn id="21" dur="1000"/>
                                        <p:tgtEl>
                                          <p:spTgt spid="37891">
                                            <p:txEl>
                                              <p:pRg st="3" end="3"/>
                                            </p:txEl>
                                          </p:spTgt>
                                        </p:tgtEl>
                                      </p:cBhvr>
                                    </p:animEffect>
                                    <p:anim calcmode="lin" valueType="num">
                                      <p:cBhvr>
                                        <p:cTn id="22"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37891" grpId="1"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27BA461-6E64-1733-FD67-6F92ACC7558A}"/>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A5ABBF91-5772-E29C-72B1-9EE6ADBCB407}"/>
              </a:ext>
            </a:extLst>
          </p:cNvPr>
          <p:cNvSpPr>
            <a:spLocks noGrp="1" noChangeArrowheads="1"/>
          </p:cNvSpPr>
          <p:nvPr>
            <p:ph type="title"/>
          </p:nvPr>
        </p:nvSpPr>
        <p:spPr>
          <a:xfrm>
            <a:off x="76200" y="152400"/>
            <a:ext cx="8991600" cy="838200"/>
          </a:xfrm>
        </p:spPr>
        <p:txBody>
          <a:bodyPr/>
          <a:lstStyle/>
          <a:p>
            <a:pPr algn="ctr"/>
            <a:r>
              <a:rPr lang="en-US" altLang="en-US" sz="4800" b="1" dirty="0">
                <a:solidFill>
                  <a:schemeClr val="tx1"/>
                </a:solidFill>
                <a:latin typeface="Arial" panose="020B0604020202020204" pitchFamily="34" charset="0"/>
                <a:cs typeface="Arial" panose="020B0604020202020204" pitchFamily="34" charset="0"/>
              </a:rPr>
              <a:t>HOW TO BE SAVED</a:t>
            </a:r>
          </a:p>
        </p:txBody>
      </p:sp>
      <p:sp>
        <p:nvSpPr>
          <p:cNvPr id="37891" name="Rectangle 3">
            <a:extLst>
              <a:ext uri="{FF2B5EF4-FFF2-40B4-BE49-F238E27FC236}">
                <a16:creationId xmlns:a16="http://schemas.microsoft.com/office/drawing/2014/main" id="{A308AA7B-F39F-A4A1-6038-8E781B93EEAE}"/>
              </a:ext>
            </a:extLst>
          </p:cNvPr>
          <p:cNvSpPr>
            <a:spLocks noGrp="1" noChangeArrowheads="1"/>
          </p:cNvSpPr>
          <p:nvPr>
            <p:ph type="body" idx="1"/>
          </p:nvPr>
        </p:nvSpPr>
        <p:spPr>
          <a:xfrm>
            <a:off x="76200" y="1143000"/>
            <a:ext cx="8991600" cy="5562600"/>
          </a:xfrm>
        </p:spPr>
        <p:txBody>
          <a:bodyPr>
            <a:noAutofit/>
          </a:bodyPr>
          <a:lstStyle/>
          <a:p>
            <a:pPr marL="0" indent="0">
              <a:buNone/>
            </a:pPr>
            <a:r>
              <a:rPr lang="en-US" sz="36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	Believe in Jesus</a:t>
            </a:r>
          </a:p>
          <a:p>
            <a:pPr marL="0" indent="0" algn="ctr">
              <a:buNone/>
            </a:pPr>
            <a:r>
              <a:rPr lang="en-US" sz="3600" i="1" dirty="0">
                <a:latin typeface="Arial" panose="020B0604020202020204" pitchFamily="34" charset="0"/>
                <a:cs typeface="Arial" panose="020B0604020202020204" pitchFamily="34" charset="0"/>
              </a:rPr>
              <a:t>“He who believes in the Son has eternal life; but he who does not obey the Son will not see life, but the wrath of God abides on him.” </a:t>
            </a:r>
            <a:r>
              <a:rPr lang="en-US" sz="3600" b="1" dirty="0">
                <a:solidFill>
                  <a:srgbClr val="FF0000"/>
                </a:solidFill>
                <a:latin typeface="Arial" panose="020B0604020202020204" pitchFamily="34" charset="0"/>
                <a:cs typeface="Arial" panose="020B0604020202020204" pitchFamily="34" charset="0"/>
              </a:rPr>
              <a:t>(John 3:36)</a:t>
            </a:r>
          </a:p>
          <a:p>
            <a:pPr marL="0" indent="0" algn="ctr">
              <a:buNone/>
            </a:pPr>
            <a:endParaRPr lang="en-US" sz="1200" i="1" dirty="0">
              <a:latin typeface="Arial" panose="020B0604020202020204" pitchFamily="34" charset="0"/>
              <a:cs typeface="Arial" panose="020B0604020202020204" pitchFamily="34" charset="0"/>
            </a:endParaRPr>
          </a:p>
          <a:p>
            <a:pPr marL="0" indent="0" algn="ctr">
              <a:buNone/>
            </a:pPr>
            <a:r>
              <a:rPr lang="en-US" sz="3600" i="1" dirty="0">
                <a:latin typeface="Arial" panose="020B0604020202020204" pitchFamily="34" charset="0"/>
                <a:cs typeface="Arial" panose="020B0604020202020204" pitchFamily="34" charset="0"/>
              </a:rPr>
              <a:t>“Therefore I said to you that you will die in your sins; for unless you believe that I am He, you will die in your sins.” </a:t>
            </a:r>
            <a:br>
              <a:rPr lang="en-US" sz="3600" dirty="0">
                <a:latin typeface="Arial" panose="020B0604020202020204" pitchFamily="34" charset="0"/>
                <a:cs typeface="Arial" panose="020B0604020202020204" pitchFamily="34" charset="0"/>
              </a:rPr>
            </a:br>
            <a:r>
              <a:rPr lang="en-US" sz="3600" b="1" dirty="0">
                <a:solidFill>
                  <a:srgbClr val="FF0000"/>
                </a:solidFill>
                <a:latin typeface="Arial" panose="020B0604020202020204" pitchFamily="34" charset="0"/>
                <a:cs typeface="Arial" panose="020B0604020202020204" pitchFamily="34" charset="0"/>
              </a:rPr>
              <a:t>(John 8:24)</a:t>
            </a:r>
          </a:p>
        </p:txBody>
      </p:sp>
    </p:spTree>
    <p:extLst>
      <p:ext uri="{BB962C8B-B14F-4D97-AF65-F5344CB8AC3E}">
        <p14:creationId xmlns:p14="http://schemas.microsoft.com/office/powerpoint/2010/main" val="83391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1000"/>
                                        <p:tgtEl>
                                          <p:spTgt spid="37891">
                                            <p:txEl>
                                              <p:pRg st="0" end="0"/>
                                            </p:txEl>
                                          </p:spTgt>
                                        </p:tgtEl>
                                      </p:cBhvr>
                                    </p:animEffect>
                                    <p:anim calcmode="lin" valueType="num">
                                      <p:cBhvr>
                                        <p:cTn id="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7891">
                                            <p:txEl>
                                              <p:pRg st="1" end="1"/>
                                            </p:txEl>
                                          </p:spTgt>
                                        </p:tgtEl>
                                        <p:attrNameLst>
                                          <p:attrName>style.visibility</p:attrName>
                                        </p:attrNameLst>
                                      </p:cBhvr>
                                      <p:to>
                                        <p:strVal val="visible"/>
                                      </p:to>
                                    </p:set>
                                    <p:animEffect transition="in" filter="fade">
                                      <p:cBhvr>
                                        <p:cTn id="14" dur="1000"/>
                                        <p:tgtEl>
                                          <p:spTgt spid="37891">
                                            <p:txEl>
                                              <p:pRg st="1" end="1"/>
                                            </p:txEl>
                                          </p:spTgt>
                                        </p:tgtEl>
                                      </p:cBhvr>
                                    </p:animEffect>
                                    <p:anim calcmode="lin" valueType="num">
                                      <p:cBhvr>
                                        <p:cTn id="15"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78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37891">
                                            <p:txEl>
                                              <p:pRg st="3" end="3"/>
                                            </p:txEl>
                                          </p:spTgt>
                                        </p:tgtEl>
                                        <p:attrNameLst>
                                          <p:attrName>style.visibility</p:attrName>
                                        </p:attrNameLst>
                                      </p:cBhvr>
                                      <p:to>
                                        <p:strVal val="visible"/>
                                      </p:to>
                                    </p:set>
                                    <p:animEffect transition="in" filter="fade">
                                      <p:cBhvr>
                                        <p:cTn id="21" dur="1000"/>
                                        <p:tgtEl>
                                          <p:spTgt spid="37891">
                                            <p:txEl>
                                              <p:pRg st="3" end="3"/>
                                            </p:txEl>
                                          </p:spTgt>
                                        </p:tgtEl>
                                      </p:cBhvr>
                                    </p:animEffect>
                                    <p:anim calcmode="lin" valueType="num">
                                      <p:cBhvr>
                                        <p:cTn id="22"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37891" grpI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EA6BAC4-D6A5-88C4-EEF2-28C27801496A}"/>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67252C7E-AE49-8461-3BDB-E5AF2BA33654}"/>
              </a:ext>
            </a:extLst>
          </p:cNvPr>
          <p:cNvSpPr>
            <a:spLocks noGrp="1" noChangeArrowheads="1"/>
          </p:cNvSpPr>
          <p:nvPr>
            <p:ph type="title"/>
          </p:nvPr>
        </p:nvSpPr>
        <p:spPr>
          <a:xfrm>
            <a:off x="76200" y="152400"/>
            <a:ext cx="8991600" cy="838200"/>
          </a:xfrm>
        </p:spPr>
        <p:txBody>
          <a:bodyPr/>
          <a:lstStyle/>
          <a:p>
            <a:pPr algn="ctr"/>
            <a:r>
              <a:rPr lang="en-US" altLang="en-US" sz="4800" b="1" dirty="0">
                <a:solidFill>
                  <a:schemeClr val="tx1"/>
                </a:solidFill>
                <a:latin typeface="Arial" panose="020B0604020202020204" pitchFamily="34" charset="0"/>
                <a:cs typeface="Arial" panose="020B0604020202020204" pitchFamily="34" charset="0"/>
              </a:rPr>
              <a:t>HOW TO BE SAVED</a:t>
            </a:r>
          </a:p>
        </p:txBody>
      </p:sp>
      <p:sp>
        <p:nvSpPr>
          <p:cNvPr id="37891" name="Rectangle 3">
            <a:extLst>
              <a:ext uri="{FF2B5EF4-FFF2-40B4-BE49-F238E27FC236}">
                <a16:creationId xmlns:a16="http://schemas.microsoft.com/office/drawing/2014/main" id="{DE45E055-E643-28D0-0569-7B8C72EBBC0F}"/>
              </a:ext>
            </a:extLst>
          </p:cNvPr>
          <p:cNvSpPr>
            <a:spLocks noGrp="1" noChangeArrowheads="1"/>
          </p:cNvSpPr>
          <p:nvPr>
            <p:ph type="body" idx="1"/>
          </p:nvPr>
        </p:nvSpPr>
        <p:spPr>
          <a:xfrm>
            <a:off x="76200" y="1143000"/>
            <a:ext cx="8991600" cy="5562600"/>
          </a:xfrm>
        </p:spPr>
        <p:txBody>
          <a:bodyPr>
            <a:noAutofit/>
          </a:bodyPr>
          <a:lstStyle/>
          <a:p>
            <a:pPr marL="0" indent="0">
              <a:buNone/>
            </a:pPr>
            <a:r>
              <a:rPr lang="en-US" sz="36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	Repent of Sins</a:t>
            </a:r>
          </a:p>
          <a:p>
            <a:pPr marL="0" indent="0" algn="ctr">
              <a:buNone/>
            </a:pPr>
            <a:r>
              <a:rPr lang="en-US" sz="3600" i="1" dirty="0">
                <a:latin typeface="Arial" panose="020B0604020202020204" pitchFamily="34" charset="0"/>
                <a:cs typeface="Arial" panose="020B0604020202020204" pitchFamily="34" charset="0"/>
              </a:rPr>
              <a:t>Therefore having overlooked the times of ignorance, God is now declaring to men that all people everywhere should repent…” </a:t>
            </a:r>
            <a:r>
              <a:rPr lang="en-US" sz="3600" b="1" dirty="0">
                <a:solidFill>
                  <a:srgbClr val="FF0000"/>
                </a:solidFill>
                <a:latin typeface="Arial" panose="020B0604020202020204" pitchFamily="34" charset="0"/>
                <a:cs typeface="Arial" panose="020B0604020202020204" pitchFamily="34" charset="0"/>
              </a:rPr>
              <a:t>(Acts 17:30)</a:t>
            </a:r>
          </a:p>
          <a:p>
            <a:pPr marL="0" indent="0" algn="ctr">
              <a:buNone/>
            </a:pPr>
            <a:endParaRPr lang="en-US" sz="3600" i="1" dirty="0">
              <a:latin typeface="Arial" panose="020B0604020202020204" pitchFamily="34" charset="0"/>
              <a:cs typeface="Arial" panose="020B0604020202020204" pitchFamily="34" charset="0"/>
            </a:endParaRPr>
          </a:p>
          <a:p>
            <a:pPr marL="0" indent="0" algn="ctr">
              <a:buNone/>
            </a:pPr>
            <a:r>
              <a:rPr lang="en-US" sz="3600" i="1" dirty="0">
                <a:latin typeface="Arial" panose="020B0604020202020204" pitchFamily="34" charset="0"/>
                <a:cs typeface="Arial" panose="020B0604020202020204" pitchFamily="34" charset="0"/>
              </a:rPr>
              <a:t>“I tell you, no, but unless you repent, you will all likewise perish.” </a:t>
            </a:r>
            <a:r>
              <a:rPr lang="en-US" sz="3600" b="1" dirty="0">
                <a:solidFill>
                  <a:srgbClr val="FF0000"/>
                </a:solidFill>
                <a:latin typeface="Arial" panose="020B0604020202020204" pitchFamily="34" charset="0"/>
                <a:cs typeface="Arial" panose="020B0604020202020204" pitchFamily="34" charset="0"/>
              </a:rPr>
              <a:t>(Luke 13:3)</a:t>
            </a:r>
          </a:p>
        </p:txBody>
      </p:sp>
    </p:spTree>
    <p:extLst>
      <p:ext uri="{BB962C8B-B14F-4D97-AF65-F5344CB8AC3E}">
        <p14:creationId xmlns:p14="http://schemas.microsoft.com/office/powerpoint/2010/main" val="31981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1000"/>
                                        <p:tgtEl>
                                          <p:spTgt spid="37891">
                                            <p:txEl>
                                              <p:pRg st="0" end="0"/>
                                            </p:txEl>
                                          </p:spTgt>
                                        </p:tgtEl>
                                      </p:cBhvr>
                                    </p:animEffect>
                                    <p:anim calcmode="lin" valueType="num">
                                      <p:cBhvr>
                                        <p:cTn id="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7891">
                                            <p:txEl>
                                              <p:pRg st="1" end="1"/>
                                            </p:txEl>
                                          </p:spTgt>
                                        </p:tgtEl>
                                        <p:attrNameLst>
                                          <p:attrName>style.visibility</p:attrName>
                                        </p:attrNameLst>
                                      </p:cBhvr>
                                      <p:to>
                                        <p:strVal val="visible"/>
                                      </p:to>
                                    </p:set>
                                    <p:animEffect transition="in" filter="fade">
                                      <p:cBhvr>
                                        <p:cTn id="14" dur="1000"/>
                                        <p:tgtEl>
                                          <p:spTgt spid="37891">
                                            <p:txEl>
                                              <p:pRg st="1" end="1"/>
                                            </p:txEl>
                                          </p:spTgt>
                                        </p:tgtEl>
                                      </p:cBhvr>
                                    </p:animEffect>
                                    <p:anim calcmode="lin" valueType="num">
                                      <p:cBhvr>
                                        <p:cTn id="15"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78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37891">
                                            <p:txEl>
                                              <p:pRg st="3" end="3"/>
                                            </p:txEl>
                                          </p:spTgt>
                                        </p:tgtEl>
                                        <p:attrNameLst>
                                          <p:attrName>style.visibility</p:attrName>
                                        </p:attrNameLst>
                                      </p:cBhvr>
                                      <p:to>
                                        <p:strVal val="visible"/>
                                      </p:to>
                                    </p:set>
                                    <p:animEffect transition="in" filter="fade">
                                      <p:cBhvr>
                                        <p:cTn id="21" dur="1000"/>
                                        <p:tgtEl>
                                          <p:spTgt spid="37891">
                                            <p:txEl>
                                              <p:pRg st="3" end="3"/>
                                            </p:txEl>
                                          </p:spTgt>
                                        </p:tgtEl>
                                      </p:cBhvr>
                                    </p:animEffect>
                                    <p:anim calcmode="lin" valueType="num">
                                      <p:cBhvr>
                                        <p:cTn id="22"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37891" grpId="1"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B7912E1-630D-B255-5676-E765E788BF00}"/>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A5105F80-F286-0011-5912-D58371CC1E55}"/>
              </a:ext>
            </a:extLst>
          </p:cNvPr>
          <p:cNvSpPr>
            <a:spLocks noGrp="1" noChangeArrowheads="1"/>
          </p:cNvSpPr>
          <p:nvPr>
            <p:ph type="title"/>
          </p:nvPr>
        </p:nvSpPr>
        <p:spPr>
          <a:xfrm>
            <a:off x="76200" y="152400"/>
            <a:ext cx="8991600" cy="838200"/>
          </a:xfrm>
        </p:spPr>
        <p:txBody>
          <a:bodyPr/>
          <a:lstStyle/>
          <a:p>
            <a:pPr algn="ctr"/>
            <a:r>
              <a:rPr lang="en-US" altLang="en-US" sz="4800" b="1" dirty="0">
                <a:solidFill>
                  <a:schemeClr val="tx1"/>
                </a:solidFill>
                <a:latin typeface="Arial" panose="020B0604020202020204" pitchFamily="34" charset="0"/>
                <a:cs typeface="Arial" panose="020B0604020202020204" pitchFamily="34" charset="0"/>
              </a:rPr>
              <a:t>HOW TO BE SAVED</a:t>
            </a:r>
          </a:p>
        </p:txBody>
      </p:sp>
      <p:sp>
        <p:nvSpPr>
          <p:cNvPr id="37891" name="Rectangle 3">
            <a:extLst>
              <a:ext uri="{FF2B5EF4-FFF2-40B4-BE49-F238E27FC236}">
                <a16:creationId xmlns:a16="http://schemas.microsoft.com/office/drawing/2014/main" id="{23C18985-655B-4109-FFB8-74648B99DE52}"/>
              </a:ext>
            </a:extLst>
          </p:cNvPr>
          <p:cNvSpPr>
            <a:spLocks noGrp="1" noChangeArrowheads="1"/>
          </p:cNvSpPr>
          <p:nvPr>
            <p:ph type="body" idx="1"/>
          </p:nvPr>
        </p:nvSpPr>
        <p:spPr>
          <a:xfrm>
            <a:off x="76200" y="1143000"/>
            <a:ext cx="8991600" cy="5562600"/>
          </a:xfrm>
        </p:spPr>
        <p:txBody>
          <a:bodyPr>
            <a:normAutofit/>
          </a:bodyPr>
          <a:lstStyle/>
          <a:p>
            <a:pPr marL="0" indent="0">
              <a:buNone/>
            </a:pPr>
            <a:r>
              <a:rPr lang="en-US" sz="36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	Confess Jesus as Lord</a:t>
            </a:r>
          </a:p>
          <a:p>
            <a:pPr marL="0" indent="0" algn="ctr">
              <a:buNone/>
            </a:pPr>
            <a:r>
              <a:rPr lang="en-US" sz="3600" i="1" dirty="0">
                <a:latin typeface="Arial" panose="020B0604020202020204" pitchFamily="34" charset="0"/>
                <a:cs typeface="Arial" panose="020B0604020202020204" pitchFamily="34" charset="0"/>
              </a:rPr>
              <a:t>“… that if you confess with your mouth Jesus as Lord, and believe in your heart that God raised Him from the dead, you will be saved …” </a:t>
            </a:r>
            <a:r>
              <a:rPr lang="en-US" sz="3600" b="1" dirty="0">
                <a:solidFill>
                  <a:srgbClr val="FF0000"/>
                </a:solidFill>
                <a:latin typeface="Arial" panose="020B0604020202020204" pitchFamily="34" charset="0"/>
                <a:cs typeface="Arial" panose="020B0604020202020204" pitchFamily="34" charset="0"/>
              </a:rPr>
              <a:t>(Romans 10:9)</a:t>
            </a:r>
          </a:p>
          <a:p>
            <a:pPr marL="0" indent="0" algn="ctr">
              <a:buNone/>
            </a:pPr>
            <a:endParaRPr lang="en-US" sz="1300" i="1" dirty="0">
              <a:latin typeface="Arial" panose="020B0604020202020204" pitchFamily="34" charset="0"/>
              <a:cs typeface="Arial" panose="020B0604020202020204" pitchFamily="34" charset="0"/>
            </a:endParaRPr>
          </a:p>
          <a:p>
            <a:pPr marL="0" indent="0" algn="ctr">
              <a:buNone/>
            </a:pPr>
            <a:r>
              <a:rPr lang="en-US" sz="3600" i="1" dirty="0">
                <a:latin typeface="Arial" panose="020B0604020202020204" pitchFamily="34" charset="0"/>
                <a:cs typeface="Arial" panose="020B0604020202020204" pitchFamily="34" charset="0"/>
              </a:rPr>
              <a:t>“Therefore everyone who confesses Me before men, I will also confess him before My Father who is in heaven.” </a:t>
            </a:r>
            <a:br>
              <a:rPr lang="en-US" sz="3600" i="1" dirty="0">
                <a:latin typeface="Arial" panose="020B0604020202020204" pitchFamily="34" charset="0"/>
                <a:cs typeface="Arial" panose="020B0604020202020204" pitchFamily="34" charset="0"/>
              </a:rPr>
            </a:br>
            <a:r>
              <a:rPr lang="en-US" sz="3600" b="1" dirty="0">
                <a:solidFill>
                  <a:srgbClr val="FF0000"/>
                </a:solidFill>
                <a:latin typeface="Arial" panose="020B0604020202020204" pitchFamily="34" charset="0"/>
                <a:cs typeface="Arial" panose="020B0604020202020204" pitchFamily="34" charset="0"/>
              </a:rPr>
              <a:t>(Matthew 10:32)</a:t>
            </a:r>
          </a:p>
        </p:txBody>
      </p:sp>
    </p:spTree>
    <p:extLst>
      <p:ext uri="{BB962C8B-B14F-4D97-AF65-F5344CB8AC3E}">
        <p14:creationId xmlns:p14="http://schemas.microsoft.com/office/powerpoint/2010/main" val="117280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1000"/>
                                        <p:tgtEl>
                                          <p:spTgt spid="37891">
                                            <p:txEl>
                                              <p:pRg st="0" end="0"/>
                                            </p:txEl>
                                          </p:spTgt>
                                        </p:tgtEl>
                                      </p:cBhvr>
                                    </p:animEffect>
                                    <p:anim calcmode="lin" valueType="num">
                                      <p:cBhvr>
                                        <p:cTn id="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7891">
                                            <p:txEl>
                                              <p:pRg st="1" end="1"/>
                                            </p:txEl>
                                          </p:spTgt>
                                        </p:tgtEl>
                                        <p:attrNameLst>
                                          <p:attrName>style.visibility</p:attrName>
                                        </p:attrNameLst>
                                      </p:cBhvr>
                                      <p:to>
                                        <p:strVal val="visible"/>
                                      </p:to>
                                    </p:set>
                                    <p:animEffect transition="in" filter="fade">
                                      <p:cBhvr>
                                        <p:cTn id="14" dur="1000"/>
                                        <p:tgtEl>
                                          <p:spTgt spid="37891">
                                            <p:txEl>
                                              <p:pRg st="1" end="1"/>
                                            </p:txEl>
                                          </p:spTgt>
                                        </p:tgtEl>
                                      </p:cBhvr>
                                    </p:animEffect>
                                    <p:anim calcmode="lin" valueType="num">
                                      <p:cBhvr>
                                        <p:cTn id="15"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78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37891">
                                            <p:txEl>
                                              <p:pRg st="3" end="3"/>
                                            </p:txEl>
                                          </p:spTgt>
                                        </p:tgtEl>
                                        <p:attrNameLst>
                                          <p:attrName>style.visibility</p:attrName>
                                        </p:attrNameLst>
                                      </p:cBhvr>
                                      <p:to>
                                        <p:strVal val="visible"/>
                                      </p:to>
                                    </p:set>
                                    <p:animEffect transition="in" filter="fade">
                                      <p:cBhvr>
                                        <p:cTn id="21" dur="1000"/>
                                        <p:tgtEl>
                                          <p:spTgt spid="37891">
                                            <p:txEl>
                                              <p:pRg st="3" end="3"/>
                                            </p:txEl>
                                          </p:spTgt>
                                        </p:tgtEl>
                                      </p:cBhvr>
                                    </p:animEffect>
                                    <p:anim calcmode="lin" valueType="num">
                                      <p:cBhvr>
                                        <p:cTn id="22"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37891" grpId="1"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E0DD32C-FAC2-FC62-153B-1C01FD8B54A5}"/>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455E90E5-67B2-49AA-0B58-AD46558FCA3C}"/>
              </a:ext>
            </a:extLst>
          </p:cNvPr>
          <p:cNvSpPr>
            <a:spLocks noGrp="1" noChangeArrowheads="1"/>
          </p:cNvSpPr>
          <p:nvPr>
            <p:ph type="title"/>
          </p:nvPr>
        </p:nvSpPr>
        <p:spPr>
          <a:xfrm>
            <a:off x="76200" y="152400"/>
            <a:ext cx="8991600" cy="838200"/>
          </a:xfrm>
        </p:spPr>
        <p:txBody>
          <a:bodyPr/>
          <a:lstStyle/>
          <a:p>
            <a:pPr algn="ctr"/>
            <a:r>
              <a:rPr lang="en-US" altLang="en-US" sz="4800" b="1" dirty="0">
                <a:solidFill>
                  <a:schemeClr val="tx1"/>
                </a:solidFill>
                <a:latin typeface="Arial" panose="020B0604020202020204" pitchFamily="34" charset="0"/>
                <a:cs typeface="Arial" panose="020B0604020202020204" pitchFamily="34" charset="0"/>
              </a:rPr>
              <a:t>HOW TO BE SAVED</a:t>
            </a:r>
          </a:p>
        </p:txBody>
      </p:sp>
      <p:sp>
        <p:nvSpPr>
          <p:cNvPr id="37891" name="Rectangle 3">
            <a:extLst>
              <a:ext uri="{FF2B5EF4-FFF2-40B4-BE49-F238E27FC236}">
                <a16:creationId xmlns:a16="http://schemas.microsoft.com/office/drawing/2014/main" id="{E5801137-93E9-641D-5B67-4B2E5DFB6145}"/>
              </a:ext>
            </a:extLst>
          </p:cNvPr>
          <p:cNvSpPr>
            <a:spLocks noGrp="1" noChangeArrowheads="1"/>
          </p:cNvSpPr>
          <p:nvPr>
            <p:ph type="body" idx="1"/>
          </p:nvPr>
        </p:nvSpPr>
        <p:spPr>
          <a:xfrm>
            <a:off x="76200" y="1143000"/>
            <a:ext cx="8991600" cy="5638800"/>
          </a:xfrm>
        </p:spPr>
        <p:txBody>
          <a:bodyPr>
            <a:normAutofit lnSpcReduction="10000"/>
          </a:bodyPr>
          <a:lstStyle/>
          <a:p>
            <a:pPr marL="0" indent="0">
              <a:buNone/>
            </a:pPr>
            <a:r>
              <a:rPr lang="en-US" sz="36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5)	Be Baptized for Forgiveness</a:t>
            </a:r>
          </a:p>
          <a:p>
            <a:pPr marL="0" indent="0" algn="ctr">
              <a:buNone/>
            </a:pPr>
            <a:r>
              <a:rPr lang="en-US" sz="3600" i="1" dirty="0">
                <a:latin typeface="Arial" panose="020B0604020202020204" pitchFamily="34" charset="0"/>
                <a:cs typeface="Arial" panose="020B0604020202020204" pitchFamily="34" charset="0"/>
              </a:rPr>
              <a:t>“Peter said to them, ‘Repent, and each of you be baptized in the name of Jesus Christ for the forgiveness of your sins; and you will receive the gift of the Holy Spirit.’” </a:t>
            </a:r>
            <a:r>
              <a:rPr lang="en-US" sz="3600" b="1" dirty="0">
                <a:solidFill>
                  <a:srgbClr val="FF0000"/>
                </a:solidFill>
                <a:latin typeface="Arial" panose="020B0604020202020204" pitchFamily="34" charset="0"/>
                <a:cs typeface="Arial" panose="020B0604020202020204" pitchFamily="34" charset="0"/>
              </a:rPr>
              <a:t>(Acts 2:38)</a:t>
            </a:r>
          </a:p>
          <a:p>
            <a:pPr marL="0" indent="0" algn="ctr">
              <a:buNone/>
            </a:pPr>
            <a:endParaRPr lang="en-US" sz="1300" i="1" dirty="0">
              <a:latin typeface="Arial" panose="020B0604020202020204" pitchFamily="34" charset="0"/>
              <a:cs typeface="Arial" panose="020B0604020202020204" pitchFamily="34" charset="0"/>
            </a:endParaRPr>
          </a:p>
          <a:p>
            <a:pPr marL="0" indent="0" algn="ctr">
              <a:buNone/>
            </a:pPr>
            <a:r>
              <a:rPr lang="en-US" sz="3600" i="1" dirty="0">
                <a:latin typeface="Arial" panose="020B0604020202020204" pitchFamily="34" charset="0"/>
                <a:cs typeface="Arial" panose="020B0604020202020204" pitchFamily="34" charset="0"/>
              </a:rPr>
              <a:t>“He who has believed and has been baptized shall be saved; but he who has disbelieved shall be condemned.”</a:t>
            </a:r>
            <a:br>
              <a:rPr lang="en-US" sz="3600" i="1" dirty="0">
                <a:latin typeface="Arial" panose="020B0604020202020204" pitchFamily="34" charset="0"/>
                <a:cs typeface="Arial" panose="020B0604020202020204" pitchFamily="34" charset="0"/>
              </a:rPr>
            </a:br>
            <a:r>
              <a:rPr lang="en-US" sz="3600" i="1" dirty="0">
                <a:latin typeface="Arial" panose="020B0604020202020204" pitchFamily="34" charset="0"/>
                <a:cs typeface="Arial" panose="020B0604020202020204" pitchFamily="34" charset="0"/>
              </a:rPr>
              <a:t> </a:t>
            </a:r>
            <a:r>
              <a:rPr lang="en-US" sz="3600" b="1" dirty="0">
                <a:solidFill>
                  <a:srgbClr val="FF0000"/>
                </a:solidFill>
                <a:latin typeface="Arial" panose="020B0604020202020204" pitchFamily="34" charset="0"/>
                <a:cs typeface="Arial" panose="020B0604020202020204" pitchFamily="34" charset="0"/>
              </a:rPr>
              <a:t>(Mark 16:16)</a:t>
            </a:r>
          </a:p>
        </p:txBody>
      </p:sp>
    </p:spTree>
    <p:extLst>
      <p:ext uri="{BB962C8B-B14F-4D97-AF65-F5344CB8AC3E}">
        <p14:creationId xmlns:p14="http://schemas.microsoft.com/office/powerpoint/2010/main" val="398389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1000"/>
                                        <p:tgtEl>
                                          <p:spTgt spid="37891">
                                            <p:txEl>
                                              <p:pRg st="0" end="0"/>
                                            </p:txEl>
                                          </p:spTgt>
                                        </p:tgtEl>
                                      </p:cBhvr>
                                    </p:animEffect>
                                    <p:anim calcmode="lin" valueType="num">
                                      <p:cBhvr>
                                        <p:cTn id="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7891">
                                            <p:txEl>
                                              <p:pRg st="1" end="1"/>
                                            </p:txEl>
                                          </p:spTgt>
                                        </p:tgtEl>
                                        <p:attrNameLst>
                                          <p:attrName>style.visibility</p:attrName>
                                        </p:attrNameLst>
                                      </p:cBhvr>
                                      <p:to>
                                        <p:strVal val="visible"/>
                                      </p:to>
                                    </p:set>
                                    <p:animEffect transition="in" filter="fade">
                                      <p:cBhvr>
                                        <p:cTn id="14" dur="1000"/>
                                        <p:tgtEl>
                                          <p:spTgt spid="37891">
                                            <p:txEl>
                                              <p:pRg st="1" end="1"/>
                                            </p:txEl>
                                          </p:spTgt>
                                        </p:tgtEl>
                                      </p:cBhvr>
                                    </p:animEffect>
                                    <p:anim calcmode="lin" valueType="num">
                                      <p:cBhvr>
                                        <p:cTn id="15"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78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37891">
                                            <p:txEl>
                                              <p:pRg st="3" end="3"/>
                                            </p:txEl>
                                          </p:spTgt>
                                        </p:tgtEl>
                                        <p:attrNameLst>
                                          <p:attrName>style.visibility</p:attrName>
                                        </p:attrNameLst>
                                      </p:cBhvr>
                                      <p:to>
                                        <p:strVal val="visible"/>
                                      </p:to>
                                    </p:set>
                                    <p:animEffect transition="in" filter="fade">
                                      <p:cBhvr>
                                        <p:cTn id="21" dur="1000"/>
                                        <p:tgtEl>
                                          <p:spTgt spid="37891">
                                            <p:txEl>
                                              <p:pRg st="3" end="3"/>
                                            </p:txEl>
                                          </p:spTgt>
                                        </p:tgtEl>
                                      </p:cBhvr>
                                    </p:animEffect>
                                    <p:anim calcmode="lin" valueType="num">
                                      <p:cBhvr>
                                        <p:cTn id="22"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37891" grpId="1"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9F4B610-6178-2EF4-E547-9665031534C4}"/>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26401EBA-EBF1-50E4-C6C3-12853AA45583}"/>
              </a:ext>
            </a:extLst>
          </p:cNvPr>
          <p:cNvSpPr>
            <a:spLocks noGrp="1" noChangeArrowheads="1"/>
          </p:cNvSpPr>
          <p:nvPr>
            <p:ph type="title"/>
          </p:nvPr>
        </p:nvSpPr>
        <p:spPr>
          <a:xfrm>
            <a:off x="76200" y="152400"/>
            <a:ext cx="8991600" cy="838200"/>
          </a:xfrm>
        </p:spPr>
        <p:txBody>
          <a:bodyPr/>
          <a:lstStyle/>
          <a:p>
            <a:pPr algn="ctr"/>
            <a:r>
              <a:rPr lang="en-US" altLang="en-US" sz="4800" b="1" dirty="0">
                <a:solidFill>
                  <a:schemeClr val="tx1"/>
                </a:solidFill>
                <a:latin typeface="Arial" panose="020B0604020202020204" pitchFamily="34" charset="0"/>
                <a:cs typeface="Arial" panose="020B0604020202020204" pitchFamily="34" charset="0"/>
              </a:rPr>
              <a:t>HOW TO BE SAVED</a:t>
            </a:r>
          </a:p>
        </p:txBody>
      </p:sp>
      <p:sp>
        <p:nvSpPr>
          <p:cNvPr id="37891" name="Rectangle 3">
            <a:extLst>
              <a:ext uri="{FF2B5EF4-FFF2-40B4-BE49-F238E27FC236}">
                <a16:creationId xmlns:a16="http://schemas.microsoft.com/office/drawing/2014/main" id="{107DEC24-94E2-9F72-2A8D-DDCB5EBF489B}"/>
              </a:ext>
            </a:extLst>
          </p:cNvPr>
          <p:cNvSpPr>
            <a:spLocks noGrp="1" noChangeArrowheads="1"/>
          </p:cNvSpPr>
          <p:nvPr>
            <p:ph type="body" idx="1"/>
          </p:nvPr>
        </p:nvSpPr>
        <p:spPr>
          <a:xfrm>
            <a:off x="76200" y="1143000"/>
            <a:ext cx="8991600" cy="5562600"/>
          </a:xfrm>
        </p:spPr>
        <p:txBody>
          <a:bodyPr>
            <a:normAutofit lnSpcReduction="10000"/>
          </a:bodyPr>
          <a:lstStyle/>
          <a:p>
            <a:pPr marL="0" indent="0">
              <a:buNone/>
            </a:pPr>
            <a:r>
              <a:rPr lang="en-US" sz="36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6)	Remain Faithful</a:t>
            </a:r>
          </a:p>
          <a:p>
            <a:pPr marL="0" indent="0" algn="ctr">
              <a:buNone/>
            </a:pPr>
            <a:r>
              <a:rPr lang="en-US" sz="3600" i="1" dirty="0">
                <a:latin typeface="Arial" panose="020B0604020202020204" pitchFamily="34" charset="0"/>
                <a:cs typeface="Arial" panose="020B0604020202020204" pitchFamily="34" charset="0"/>
              </a:rPr>
              <a:t>“Not everyone who says to Me, ‘Lord, Lord,’ will enter the kingdom of heaven, but he who does the will of My Father who is in heaven will enter.” </a:t>
            </a:r>
            <a:r>
              <a:rPr lang="en-US" sz="3600" b="1" dirty="0">
                <a:solidFill>
                  <a:srgbClr val="FF0000"/>
                </a:solidFill>
                <a:latin typeface="Arial" panose="020B0604020202020204" pitchFamily="34" charset="0"/>
                <a:cs typeface="Arial" panose="020B0604020202020204" pitchFamily="34" charset="0"/>
              </a:rPr>
              <a:t>(Matthew 7:21)</a:t>
            </a:r>
          </a:p>
          <a:p>
            <a:pPr marL="0" indent="0" algn="ctr">
              <a:buNone/>
            </a:pPr>
            <a:endParaRPr lang="en-US" sz="3600" i="1" dirty="0">
              <a:latin typeface="Arial" panose="020B0604020202020204" pitchFamily="34" charset="0"/>
              <a:cs typeface="Arial" panose="020B0604020202020204" pitchFamily="34" charset="0"/>
            </a:endParaRPr>
          </a:p>
          <a:p>
            <a:pPr marL="0" indent="0" algn="ctr">
              <a:buNone/>
            </a:pPr>
            <a:r>
              <a:rPr lang="en-US" sz="3600" i="1" dirty="0">
                <a:latin typeface="Arial" panose="020B0604020202020204" pitchFamily="34" charset="0"/>
                <a:cs typeface="Arial" panose="020B0604020202020204" pitchFamily="34" charset="0"/>
              </a:rPr>
              <a:t>“And having been made perfect, He became to all those who obey Him the source of eternal salvation …” </a:t>
            </a:r>
            <a:br>
              <a:rPr lang="en-US" sz="3600" i="1" dirty="0">
                <a:latin typeface="Arial" panose="020B0604020202020204" pitchFamily="34" charset="0"/>
                <a:cs typeface="Arial" panose="020B0604020202020204" pitchFamily="34" charset="0"/>
              </a:rPr>
            </a:br>
            <a:r>
              <a:rPr lang="en-US" sz="3600" b="1" dirty="0">
                <a:solidFill>
                  <a:srgbClr val="FF0000"/>
                </a:solidFill>
                <a:latin typeface="Arial" panose="020B0604020202020204" pitchFamily="34" charset="0"/>
                <a:cs typeface="Arial" panose="020B0604020202020204" pitchFamily="34" charset="0"/>
              </a:rPr>
              <a:t>(Hebrews 5:9)</a:t>
            </a:r>
          </a:p>
        </p:txBody>
      </p:sp>
    </p:spTree>
    <p:extLst>
      <p:ext uri="{BB962C8B-B14F-4D97-AF65-F5344CB8AC3E}">
        <p14:creationId xmlns:p14="http://schemas.microsoft.com/office/powerpoint/2010/main" val="250184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fade">
                                      <p:cBhvr>
                                        <p:cTn id="7" dur="1000"/>
                                        <p:tgtEl>
                                          <p:spTgt spid="37891">
                                            <p:txEl>
                                              <p:pRg st="0" end="0"/>
                                            </p:txEl>
                                          </p:spTgt>
                                        </p:tgtEl>
                                      </p:cBhvr>
                                    </p:animEffect>
                                    <p:anim calcmode="lin" valueType="num">
                                      <p:cBhvr>
                                        <p:cTn id="8" dur="10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8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37891">
                                            <p:txEl>
                                              <p:pRg st="1" end="1"/>
                                            </p:txEl>
                                          </p:spTgt>
                                        </p:tgtEl>
                                        <p:attrNameLst>
                                          <p:attrName>style.visibility</p:attrName>
                                        </p:attrNameLst>
                                      </p:cBhvr>
                                      <p:to>
                                        <p:strVal val="visible"/>
                                      </p:to>
                                    </p:set>
                                    <p:animEffect transition="in" filter="fade">
                                      <p:cBhvr>
                                        <p:cTn id="14" dur="1000"/>
                                        <p:tgtEl>
                                          <p:spTgt spid="37891">
                                            <p:txEl>
                                              <p:pRg st="1" end="1"/>
                                            </p:txEl>
                                          </p:spTgt>
                                        </p:tgtEl>
                                      </p:cBhvr>
                                    </p:animEffect>
                                    <p:anim calcmode="lin" valueType="num">
                                      <p:cBhvr>
                                        <p:cTn id="15" dur="10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78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37891">
                                            <p:txEl>
                                              <p:pRg st="3" end="3"/>
                                            </p:txEl>
                                          </p:spTgt>
                                        </p:tgtEl>
                                        <p:attrNameLst>
                                          <p:attrName>style.visibility</p:attrName>
                                        </p:attrNameLst>
                                      </p:cBhvr>
                                      <p:to>
                                        <p:strVal val="visible"/>
                                      </p:to>
                                    </p:set>
                                    <p:animEffect transition="in" filter="fade">
                                      <p:cBhvr>
                                        <p:cTn id="21" dur="1000"/>
                                        <p:tgtEl>
                                          <p:spTgt spid="37891">
                                            <p:txEl>
                                              <p:pRg st="3" end="3"/>
                                            </p:txEl>
                                          </p:spTgt>
                                        </p:tgtEl>
                                      </p:cBhvr>
                                    </p:animEffect>
                                    <p:anim calcmode="lin" valueType="num">
                                      <p:cBhvr>
                                        <p:cTn id="22" dur="10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78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P spid="37891"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TotalTime>
  <Words>4491</Words>
  <Application>Microsoft Office PowerPoint</Application>
  <PresentationFormat>On-screen Show (4:3)</PresentationFormat>
  <Paragraphs>232</Paragraphs>
  <Slides>36</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BE SAVED</vt:lpstr>
      <vt:lpstr>HOW TO BE SAVED</vt:lpstr>
      <vt:lpstr>HOW TO BE SAVED</vt:lpstr>
      <vt:lpstr>HOW TO BE SAVED</vt:lpstr>
      <vt:lpstr>HOW TO BE SAVED</vt:lpstr>
      <vt:lpstr>HOW TO BE SAVED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 Your Many Blessings</dc:title>
  <dc:creator>Randy Childs; Gary Holderby</dc:creator>
  <dc:description>9/18/2011</dc:description>
  <cp:lastModifiedBy>Richard Lidh</cp:lastModifiedBy>
  <cp:revision>36</cp:revision>
  <cp:lastPrinted>2026-05-24T03:56:20Z</cp:lastPrinted>
  <dcterms:created xsi:type="dcterms:W3CDTF">2011-09-18T02:03:10Z</dcterms:created>
  <dcterms:modified xsi:type="dcterms:W3CDTF">2026-05-24T03:56:54Z</dcterms:modified>
</cp:coreProperties>
</file>